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 clr="browser"/>
  <p:clrMru>
    <a:srgbClr val="FFFFFF"/>
    <a:srgbClr val="C09E5E"/>
    <a:srgbClr val="C1A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5095" autoAdjust="0"/>
    <p:restoredTop sz="90929"/>
  </p:normalViewPr>
  <p:slideViewPr>
    <p:cSldViewPr>
      <p:cViewPr varScale="1">
        <p:scale>
          <a:sx n="150" d="100"/>
          <a:sy n="150" d="100"/>
        </p:scale>
        <p:origin x="-9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86899C-224B-E245-B4E8-94F4E7A5E2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A1B9-E290-0B49-81BB-1A6D0EDEEC7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C1782-54CF-4843-A87C-B745A1D045D6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6229E-8F89-C643-AF76-ECDFF554F4B1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CEFB9-15CA-8F40-A2F3-5A9ECCE91BA9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E1148-47AE-B04D-9A21-EBC5CE42DDE7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9E0E2-EB87-B549-B30E-2D22489B5AB4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106FD-0591-CE4A-BDE0-AEF39F3F674B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6B781-46CB-444E-A52B-50E933D69264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9DEAD-0264-0043-845B-E76D50E435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CD81D-DD93-7948-AB49-99BAAD0EC680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C02FF0-676D-F648-ACC0-BD4C38DF4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9B5ED6-C4C8-2649-A60B-08482E188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8E3856-C5A5-7245-B8D3-FB2E86ABB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DDDBC2-A16E-3E4A-9814-BF9D3E23A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55031C-8AFE-664F-93FB-22904F2B4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7CAFF8-5735-FD49-9895-534840C10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A8B8FF-6EFC-584B-B94A-CF0294314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ECC229-EA98-0746-817E-45D71EC3C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85FCD4-D2C7-C542-9469-1E3B97879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2C8C88-C9DF-5445-B72A-9C9B13D7D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2217B5-7965-1C41-A2F6-19750232D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8852D7-8228-6E41-BA76-3F7DE4C7C9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</Words>
  <Application>Microsoft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ＭＳ Ｐゴシック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keywords/>
  <cp:lastModifiedBy>Alejandra Jarabo</cp:lastModifiedBy>
  <cp:revision>5</cp:revision>
  <dcterms:created xsi:type="dcterms:W3CDTF">2008-09-30T02:22:08Z</dcterms:created>
  <dcterms:modified xsi:type="dcterms:W3CDTF">2008-09-30T02:22:53Z</dcterms:modified>
</cp:coreProperties>
</file>