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notesSlides/notesSlide9.xml" ContentType="application/vnd.openxmlformats-officedocument.presentationml.notesSlide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notesSlides/notesSlide7.xml" ContentType="application/vnd.openxmlformats-officedocument.presentationml.notes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Default Extension="rels" ContentType="application/vnd.openxmlformats-package.relationships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webPr allowPng="1" organizeInFolders="0" useLongFilenames="0" imgSz="1024x768" encoding="macintosh" clr="browser"/>
  <p:clrMru>
    <a:srgbClr val="FFFFFF"/>
    <a:srgbClr val="C09E5E"/>
    <a:srgbClr val="C1AC5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25095" autoAdjust="0"/>
    <p:restoredTop sz="90929"/>
  </p:normalViewPr>
  <p:slideViewPr>
    <p:cSldViewPr>
      <p:cViewPr varScale="1">
        <p:scale>
          <a:sx n="150" d="100"/>
          <a:sy n="150" d="100"/>
        </p:scale>
        <p:origin x="-92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esProps" Target="pres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D86899C-224B-E245-B4E8-94F4E7A5E29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2EA1B9-E290-0B49-81BB-1A6D0EDEEC7D}" type="slidenum">
              <a:rPr lang="en-US"/>
              <a:pPr/>
              <a:t>1</a:t>
            </a:fld>
            <a:endParaRPr lang="en-US"/>
          </a:p>
        </p:txBody>
      </p:sp>
      <p:sp>
        <p:nvSpPr>
          <p:cNvPr id="61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1C1782-54CF-4843-A87C-B745A1D045D6}" type="slidenum">
              <a:rPr lang="en-US"/>
              <a:pPr/>
              <a:t>10</a:t>
            </a:fld>
            <a:endParaRPr lang="en-US"/>
          </a:p>
        </p:txBody>
      </p:sp>
      <p:sp>
        <p:nvSpPr>
          <p:cNvPr id="235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C6229E-8F89-C643-AF76-ECDFF554F4B1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0CEFB9-15CA-8F40-A2F3-5A9ECCE91BA9}" type="slidenum">
              <a:rPr lang="en-US"/>
              <a:pPr/>
              <a:t>3</a:t>
            </a:fld>
            <a:endParaRPr lang="en-US"/>
          </a:p>
        </p:txBody>
      </p:sp>
      <p:sp>
        <p:nvSpPr>
          <p:cNvPr id="102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CE1148-47AE-B04D-9A21-EBC5CE42DDE7}" type="slidenum">
              <a:rPr lang="en-US"/>
              <a:pPr/>
              <a:t>4</a:t>
            </a:fld>
            <a:endParaRPr lang="en-US"/>
          </a:p>
        </p:txBody>
      </p:sp>
      <p:sp>
        <p:nvSpPr>
          <p:cNvPr id="112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D9E0E2-EB87-B549-B30E-2D22489B5AB4}" type="slidenum">
              <a:rPr lang="en-US"/>
              <a:pPr/>
              <a:t>5</a:t>
            </a:fld>
            <a:endParaRPr lang="en-US"/>
          </a:p>
        </p:txBody>
      </p:sp>
      <p:sp>
        <p:nvSpPr>
          <p:cNvPr id="133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F106FD-0591-CE4A-BDE0-AEF39F3F674B}" type="slidenum">
              <a:rPr lang="en-US"/>
              <a:pPr/>
              <a:t>6</a:t>
            </a:fld>
            <a:endParaRPr lang="en-US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66B781-46CB-444E-A52B-50E933D69264}" type="slidenum">
              <a:rPr lang="en-US"/>
              <a:pPr/>
              <a:t>7</a:t>
            </a:fld>
            <a:endParaRPr lang="en-US"/>
          </a:p>
        </p:txBody>
      </p:sp>
      <p:sp>
        <p:nvSpPr>
          <p:cNvPr id="194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79DEAD-0264-0043-845B-E76D50E435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FCD81D-DD93-7948-AB49-99BAAD0EC680}" type="slidenum">
              <a:rPr lang="en-US"/>
              <a:pPr/>
              <a:t>9</a:t>
            </a:fld>
            <a:endParaRPr lang="en-US"/>
          </a:p>
        </p:txBody>
      </p:sp>
      <p:sp>
        <p:nvSpPr>
          <p:cNvPr id="215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6C02FF0-676D-F648-ACC0-BD4C38DF4A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A9B5ED6-C4C8-2649-A60B-08482E1885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38E3856-C5A5-7245-B8D3-FB2E86ABB6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CDDDBC2-A16E-3E4A-9814-BF9D3E23AD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355031C-8AFE-664F-93FB-22904F2B4C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E7CAFF8-5735-FD49-9895-534840C109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CA8B8FF-6EFC-584B-B94A-CF0294314B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AECC229-EA98-0746-817E-45D71EC3C9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D85FCD4-D2C7-C542-9469-1E3B978798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C2C8C88-C9DF-5445-B72A-9C9B13D7D3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2217B5-7965-1C41-A2F6-19750232DC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68852D7-8228-6E41-BA76-3F7DE4C7C99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5" name="Picture 17" descr="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3" name="Picture 5" descr="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 descr="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96400" cy="6972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 descr="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10</Words>
  <Application>Microsoft PowerPoint</Application>
  <PresentationFormat>On-screen Show (4:3)</PresentationFormat>
  <Paragraphs>10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ＭＳ Ｐゴシック</vt:lpstr>
      <vt:lpstr>Blank Presentation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ITS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ITS</dc:creator>
  <cp:keywords/>
  <cp:lastModifiedBy>Alejandra Jarabo</cp:lastModifiedBy>
  <cp:revision>5</cp:revision>
  <dcterms:created xsi:type="dcterms:W3CDTF">2008-09-30T02:22:08Z</dcterms:created>
  <dcterms:modified xsi:type="dcterms:W3CDTF">2008-09-30T02:22:53Z</dcterms:modified>
</cp:coreProperties>
</file>