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5" r:id="rId7"/>
    <p:sldId id="260" r:id="rId8"/>
    <p:sldId id="263" r:id="rId9"/>
    <p:sldId id="262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webPr allowPng="1" organizeInFolders="0" useLongFilenames="0" imgSz="1024x768" encoding="macintosh" clr="blackTextOnWhite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E2576-FC3F-374C-AC49-684726A80D72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79C05-6BB9-8042-8D9B-13770FEDC3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79C05-6BB9-8042-8D9B-13770FEDC34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3D3D5B53-1670-C14E-B717-9C84051F14F3}" type="datetimeFigureOut">
              <a:rPr lang="en-US" smtClean="0"/>
              <a:pPr/>
              <a:t>11/13/10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94F8DCA2-4CF1-B64E-A5B3-B2AF66486D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6889" y="1523999"/>
            <a:ext cx="6498158" cy="1724867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Final Project: Gaming/Janet Murray</a:t>
            </a:r>
            <a:b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15252" y="3299012"/>
            <a:ext cx="6498159" cy="916641"/>
          </a:xfrm>
        </p:spPr>
        <p:txBody>
          <a:bodyPr/>
          <a:lstStyle/>
          <a:p>
            <a:r>
              <a:rPr lang="en-US" dirty="0" smtClean="0"/>
              <a:t>Ryan </a:t>
            </a:r>
            <a:r>
              <a:rPr lang="en-US" dirty="0" err="1" smtClean="0"/>
              <a:t>deRegt</a:t>
            </a:r>
            <a:endParaRPr lang="en-US" dirty="0" smtClean="0"/>
          </a:p>
          <a:p>
            <a:r>
              <a:rPr lang="en-US" dirty="0" smtClean="0"/>
              <a:t>Intro to Multimedia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66" y="2967335"/>
            <a:ext cx="1846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6889" y="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super-mario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2272"/>
            <a:ext cx="2265094" cy="394084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85120"/>
          </a:xfrm>
        </p:spPr>
        <p:txBody>
          <a:bodyPr/>
          <a:lstStyle/>
          <a:p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Online G</a:t>
            </a:r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Most of the new video game consoles like PS3 </a:t>
            </a:r>
            <a:r>
              <a:rPr lang="en-US" dirty="0" smtClean="0"/>
              <a:t>and Xbox </a:t>
            </a:r>
            <a:r>
              <a:rPr lang="en-US" dirty="0" smtClean="0"/>
              <a:t>360 you can play games online if you want</a:t>
            </a:r>
            <a:r>
              <a:rPr lang="en-US" dirty="0" smtClean="0"/>
              <a:t> to play </a:t>
            </a:r>
            <a:r>
              <a:rPr lang="en-US" dirty="0" smtClean="0"/>
              <a:t>a game against someone </a:t>
            </a:r>
            <a:r>
              <a:rPr lang="en-US" dirty="0" smtClean="0"/>
              <a:t>else. 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788px-Wii_Remote_Image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0493" r="-20493"/>
          <a:stretch>
            <a:fillRect/>
          </a:stretch>
        </p:blipFill>
        <p:spPr>
          <a:xfrm>
            <a:off x="-408752" y="107576"/>
            <a:ext cx="10421789" cy="506673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01962"/>
          </a:xfrm>
        </p:spPr>
        <p:txBody>
          <a:bodyPr/>
          <a:lstStyle/>
          <a:p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THE WII REMOTE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348073" y="4813685"/>
            <a:ext cx="70177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Nintendo </a:t>
            </a:r>
            <a:r>
              <a:rPr lang="en-US" dirty="0" err="1" smtClean="0"/>
              <a:t>Wii</a:t>
            </a:r>
            <a:r>
              <a:rPr lang="en-US" dirty="0" smtClean="0"/>
              <a:t> has remote controls with motion</a:t>
            </a:r>
          </a:p>
          <a:p>
            <a:r>
              <a:rPr lang="en-US" dirty="0" smtClean="0"/>
              <a:t>sensors </a:t>
            </a:r>
            <a:r>
              <a:rPr lang="en-US" dirty="0" smtClean="0"/>
              <a:t>which </a:t>
            </a:r>
            <a:r>
              <a:rPr lang="en-US" dirty="0" smtClean="0"/>
              <a:t>makes</a:t>
            </a:r>
            <a:r>
              <a:rPr lang="en-US" dirty="0" smtClean="0"/>
              <a:t> the interactivity feel more realistic.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“if you’re playing a baseball you actually swing at the ball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The user has to have more participation in this type of games.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thoughts on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games</a:t>
            </a:r>
            <a:r>
              <a:rPr lang="en-US" dirty="0" smtClean="0"/>
              <a:t> have stories </a:t>
            </a:r>
            <a:r>
              <a:rPr lang="en-US" dirty="0" smtClean="0"/>
              <a:t>in </a:t>
            </a:r>
            <a:r>
              <a:rPr lang="en-US" dirty="0" smtClean="0"/>
              <a:t>them, </a:t>
            </a:r>
            <a:r>
              <a:rPr lang="en-US" dirty="0" smtClean="0"/>
              <a:t>except sports or puzzle </a:t>
            </a:r>
            <a:r>
              <a:rPr lang="en-US" dirty="0" smtClean="0"/>
              <a:t>games.</a:t>
            </a:r>
          </a:p>
          <a:p>
            <a:r>
              <a:rPr lang="en-US" dirty="0" smtClean="0"/>
              <a:t>I think that stories in </a:t>
            </a:r>
            <a:r>
              <a:rPr lang="en-US" dirty="0" smtClean="0"/>
              <a:t>the game</a:t>
            </a:r>
            <a:r>
              <a:rPr lang="en-US" dirty="0" smtClean="0"/>
              <a:t> draw </a:t>
            </a:r>
            <a:r>
              <a:rPr lang="en-US" dirty="0" smtClean="0"/>
              <a:t>people to continue playing because you would not leave a movie before the </a:t>
            </a:r>
            <a:r>
              <a:rPr lang="en-US" dirty="0" smtClean="0"/>
              <a:t>end…</a:t>
            </a:r>
          </a:p>
          <a:p>
            <a:r>
              <a:rPr lang="en-US" dirty="0" smtClean="0"/>
              <a:t>Game </a:t>
            </a:r>
            <a:r>
              <a:rPr lang="en-US" dirty="0" smtClean="0"/>
              <a:t>stories might have stronger</a:t>
            </a:r>
            <a:r>
              <a:rPr lang="en-US" dirty="0" smtClean="0"/>
              <a:t> influence </a:t>
            </a:r>
            <a:r>
              <a:rPr lang="en-US" dirty="0" smtClean="0"/>
              <a:t>when they can have audio and 3D </a:t>
            </a:r>
            <a:r>
              <a:rPr lang="en-US" dirty="0" smtClean="0"/>
              <a:t>graphics.</a:t>
            </a:r>
          </a:p>
          <a:p>
            <a:r>
              <a:rPr lang="en-US" dirty="0" smtClean="0"/>
              <a:t>Some games even</a:t>
            </a:r>
            <a:r>
              <a:rPr lang="en-US" dirty="0" smtClean="0"/>
              <a:t> have </a:t>
            </a:r>
            <a:r>
              <a:rPr lang="en-US" dirty="0" smtClean="0"/>
              <a:t>voiceovers from famous </a:t>
            </a:r>
            <a:r>
              <a:rPr lang="en-US" dirty="0" smtClean="0"/>
              <a:t>actors.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Janet Murray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754" y="2059331"/>
            <a:ext cx="8229600" cy="4525963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chemeClr val="accent3"/>
                </a:solidFill>
              </a:rPr>
              <a:t>Digital Media Professor at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 MIT, Massachusetts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Institute of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Technology.</a:t>
            </a:r>
          </a:p>
          <a:p>
            <a:r>
              <a:rPr lang="en-US" b="1" dirty="0" smtClean="0">
                <a:ln/>
                <a:solidFill>
                  <a:schemeClr val="accent3"/>
                </a:solidFill>
              </a:rPr>
              <a:t>Wrote the book,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b="1" i="1" dirty="0" smtClean="0">
                <a:ln/>
                <a:solidFill>
                  <a:schemeClr val="accent3"/>
                </a:solidFill>
              </a:rPr>
              <a:t>the </a:t>
            </a:r>
            <a:r>
              <a:rPr lang="en-US" b="1" i="1" dirty="0" err="1" smtClean="0">
                <a:ln/>
                <a:solidFill>
                  <a:schemeClr val="accent3"/>
                </a:solidFill>
              </a:rPr>
              <a:t>Holodeck</a:t>
            </a:r>
            <a:r>
              <a:rPr lang="en-US" b="1" i="1" dirty="0" smtClean="0">
                <a:ln/>
                <a:solidFill>
                  <a:schemeClr val="accent3"/>
                </a:solidFill>
              </a:rPr>
              <a:t>: The Future of Narrative in Cyberspace.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 </a:t>
            </a:r>
          </a:p>
          <a:p>
            <a:pPr>
              <a:buNone/>
            </a:pPr>
            <a:endParaRPr lang="en-US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Janet Murray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930622"/>
            <a:ext cx="8042276" cy="4343400"/>
          </a:xfrm>
        </p:spPr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b="1" dirty="0" smtClean="0">
                <a:ln/>
                <a:solidFill>
                  <a:schemeClr val="accent3"/>
                </a:solidFill>
              </a:rPr>
              <a:t>The main point in t</a:t>
            </a:r>
            <a:r>
              <a:rPr lang="en-US" b="1" i="1" dirty="0" smtClean="0">
                <a:ln/>
                <a:solidFill>
                  <a:schemeClr val="accent3"/>
                </a:solidFill>
              </a:rPr>
              <a:t>he </a:t>
            </a:r>
            <a:r>
              <a:rPr lang="en-US" b="1" i="1" dirty="0" err="1" smtClean="0">
                <a:ln/>
                <a:solidFill>
                  <a:schemeClr val="accent3"/>
                </a:solidFill>
              </a:rPr>
              <a:t>Holodeck</a:t>
            </a:r>
            <a:r>
              <a:rPr lang="en-US" b="1" i="1" dirty="0" smtClean="0">
                <a:ln/>
                <a:solidFill>
                  <a:schemeClr val="accent3"/>
                </a:solidFill>
              </a:rPr>
              <a:t>: The Future of Narrative in Cyberspace, is that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 video games and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computers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are a new way to tell a story</a:t>
            </a:r>
          </a:p>
          <a:p>
            <a:r>
              <a:rPr lang="en-US" b="1" dirty="0" smtClean="0">
                <a:ln/>
                <a:solidFill>
                  <a:schemeClr val="accent3"/>
                </a:solidFill>
              </a:rPr>
              <a:t>Like books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, comics and movies,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Video games have a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story line. </a:t>
            </a:r>
          </a:p>
          <a:p>
            <a:r>
              <a:rPr lang="en-US" b="1" dirty="0" smtClean="0">
                <a:ln/>
                <a:solidFill>
                  <a:schemeClr val="accent3"/>
                </a:solidFill>
              </a:rPr>
              <a:t>In a video game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the player is </a:t>
            </a:r>
            <a:r>
              <a:rPr lang="en-US" b="1" dirty="0" smtClean="0">
                <a:ln/>
                <a:solidFill>
                  <a:schemeClr val="accent3"/>
                </a:solidFill>
              </a:rPr>
              <a:t>active, can make decisions and control the development of the story.</a:t>
            </a:r>
          </a:p>
          <a:p>
            <a:pPr>
              <a:buNone/>
            </a:pPr>
            <a:r>
              <a:rPr lang="en-US" b="1" dirty="0" smtClean="0">
                <a:ln/>
                <a:solidFill>
                  <a:schemeClr val="accent3"/>
                </a:solidFill>
              </a:rPr>
              <a:t> </a:t>
            </a:r>
            <a:endParaRPr lang="en-US" b="1" dirty="0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VideoGames</a:t>
            </a:r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: First Person Shooter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Content Placeholder 5" descr="halo_master_chief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1989" r="-51989"/>
          <a:stretch>
            <a:fillRect/>
          </a:stretch>
        </p:blipFill>
        <p:spPr>
          <a:xfrm>
            <a:off x="-645487" y="1600200"/>
            <a:ext cx="6626028" cy="4525963"/>
          </a:xfrm>
        </p:spPr>
      </p:pic>
      <p:pic>
        <p:nvPicPr>
          <p:cNvPr id="7" name="Picture 6" descr="wii_goldeneye_thumb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082" y="3542499"/>
            <a:ext cx="3066443" cy="257234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2362" y="3542499"/>
            <a:ext cx="2175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First Person</a:t>
            </a:r>
          </a:p>
          <a:p>
            <a:r>
              <a:rPr lang="en-US" sz="1600" dirty="0" smtClean="0"/>
              <a:t>Shooter:</a:t>
            </a:r>
          </a:p>
          <a:p>
            <a:r>
              <a:rPr lang="en-US" sz="1600" dirty="0" smtClean="0"/>
              <a:t>You have to</a:t>
            </a:r>
            <a:r>
              <a:rPr lang="en-US" sz="1600" dirty="0" smtClean="0"/>
              <a:t> shoot </a:t>
            </a:r>
            <a:r>
              <a:rPr lang="en-US" sz="1600" dirty="0" smtClean="0"/>
              <a:t>the</a:t>
            </a:r>
            <a:r>
              <a:rPr lang="en-US" sz="1600" dirty="0" smtClean="0"/>
              <a:t> other players before you get</a:t>
            </a:r>
            <a:r>
              <a:rPr lang="en-US" sz="1600" dirty="0" smtClean="0"/>
              <a:t> </a:t>
            </a:r>
            <a:r>
              <a:rPr lang="en-US" sz="1600" dirty="0" smtClean="0"/>
              <a:t>shot. 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3692331" y="6126163"/>
            <a:ext cx="61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Halo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980541" y="6126163"/>
            <a:ext cx="1192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Goldeneye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598130" y="2119394"/>
            <a:ext cx="442895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There’s usually a one player mode with missions and</a:t>
            </a:r>
            <a:r>
              <a:rPr lang="en-US" sz="1400" dirty="0" smtClean="0"/>
              <a:t> a </a:t>
            </a:r>
            <a:r>
              <a:rPr lang="en-US" sz="1400" dirty="0" smtClean="0"/>
              <a:t>storyline.  </a:t>
            </a:r>
            <a:endParaRPr lang="en-US" sz="1400" dirty="0" smtClean="0"/>
          </a:p>
          <a:p>
            <a:r>
              <a:rPr lang="en-US" sz="1400" dirty="0" smtClean="0"/>
              <a:t>A multiplayer has up </a:t>
            </a:r>
            <a:r>
              <a:rPr lang="en-US" sz="1400" dirty="0" smtClean="0"/>
              <a:t>to 4 players on a</a:t>
            </a:r>
            <a:r>
              <a:rPr lang="en-US" sz="1400" dirty="0" smtClean="0"/>
              <a:t> PlayStation</a:t>
            </a:r>
          </a:p>
          <a:p>
            <a:r>
              <a:rPr lang="en-US" sz="1400" dirty="0" smtClean="0"/>
              <a:t>or an Xbox. You </a:t>
            </a:r>
            <a:r>
              <a:rPr lang="en-US" sz="1400" dirty="0" smtClean="0"/>
              <a:t>can</a:t>
            </a:r>
            <a:r>
              <a:rPr lang="en-US" sz="1400" dirty="0" smtClean="0"/>
              <a:t> also play against other users if you play an </a:t>
            </a:r>
            <a:r>
              <a:rPr lang="en-US" sz="1400" dirty="0" smtClean="0"/>
              <a:t>online</a:t>
            </a:r>
            <a:r>
              <a:rPr lang="en-US" sz="1400" dirty="0" smtClean="0"/>
              <a:t> game.</a:t>
            </a:r>
          </a:p>
          <a:p>
            <a:r>
              <a:rPr lang="en-US" sz="1400" dirty="0"/>
              <a:t> 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10542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Role Playing Games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Content Placeholder 5" descr="150996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6703" r="-66703"/>
          <a:stretch>
            <a:fillRect/>
          </a:stretch>
        </p:blipFill>
        <p:spPr>
          <a:xfrm>
            <a:off x="549275" y="1162589"/>
            <a:ext cx="8042276" cy="4343400"/>
          </a:xfrm>
        </p:spPr>
      </p:pic>
      <p:sp>
        <p:nvSpPr>
          <p:cNvPr id="7" name="TextBox 6"/>
          <p:cNvSpPr txBox="1"/>
          <p:nvPr/>
        </p:nvSpPr>
        <p:spPr>
          <a:xfrm>
            <a:off x="316998" y="5801107"/>
            <a:ext cx="8581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In Role playing games, like</a:t>
            </a:r>
            <a:r>
              <a:rPr lang="en-US" sz="1600" dirty="0" smtClean="0"/>
              <a:t> “World </a:t>
            </a:r>
            <a:r>
              <a:rPr lang="en-US" sz="1600" dirty="0" smtClean="0"/>
              <a:t>of </a:t>
            </a:r>
            <a:r>
              <a:rPr lang="en-US" sz="1600" dirty="0" smtClean="0"/>
              <a:t>Warcraft”, the </a:t>
            </a:r>
            <a:r>
              <a:rPr lang="en-US" sz="1600" dirty="0" smtClean="0"/>
              <a:t>object is to have your character solve Puzzles, find  things and learn new skills.</a:t>
            </a:r>
          </a:p>
          <a:p>
            <a:r>
              <a:rPr lang="en-US" sz="1600" dirty="0" smtClean="0"/>
              <a:t>There is some fighting but its not</a:t>
            </a:r>
            <a:r>
              <a:rPr lang="en-US" sz="1600" dirty="0" smtClean="0"/>
              <a:t> an important </a:t>
            </a:r>
            <a:r>
              <a:rPr lang="en-US" sz="1600" dirty="0" smtClean="0"/>
              <a:t>part of the game. 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79187"/>
          </a:xfrm>
        </p:spPr>
        <p:txBody>
          <a:bodyPr/>
          <a:lstStyle/>
          <a:p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Stories in video games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Most games have stories in them like movies or books and</a:t>
            </a:r>
            <a:r>
              <a:rPr lang="en-US" dirty="0" smtClean="0"/>
              <a:t> even music.</a:t>
            </a:r>
          </a:p>
          <a:p>
            <a:r>
              <a:rPr lang="en-US" dirty="0" smtClean="0"/>
              <a:t>There’s usually a hero and a </a:t>
            </a:r>
            <a:r>
              <a:rPr lang="en-US" dirty="0" smtClean="0"/>
              <a:t>villain.</a:t>
            </a:r>
          </a:p>
          <a:p>
            <a:r>
              <a:rPr lang="en-US" dirty="0" smtClean="0"/>
              <a:t>The player is usually </a:t>
            </a:r>
            <a:r>
              <a:rPr lang="en-US" dirty="0" smtClean="0"/>
              <a:t>a hero but some games they can</a:t>
            </a:r>
            <a:r>
              <a:rPr lang="en-US" dirty="0" smtClean="0"/>
              <a:t> also choose to be </a:t>
            </a:r>
            <a:r>
              <a:rPr lang="en-US" dirty="0" smtClean="0"/>
              <a:t>the </a:t>
            </a:r>
            <a:r>
              <a:rPr lang="en-US" dirty="0" smtClean="0"/>
              <a:t>villain.</a:t>
            </a:r>
          </a:p>
          <a:p>
            <a:r>
              <a:rPr lang="en-US" dirty="0" smtClean="0"/>
              <a:t>The player has to collect things.</a:t>
            </a:r>
          </a:p>
          <a:p>
            <a:r>
              <a:rPr lang="en-US" dirty="0" smtClean="0"/>
              <a:t>Most games first shooter and Role Playing have power ups or extra. </a:t>
            </a:r>
            <a:r>
              <a:rPr lang="en-US" dirty="0" smtClean="0"/>
              <a:t>Example: If Mario </a:t>
            </a:r>
            <a:r>
              <a:rPr lang="en-US" dirty="0" smtClean="0"/>
              <a:t>gets a mushroom he gets taller. </a:t>
            </a:r>
            <a:endParaRPr lang="en-US" dirty="0"/>
          </a:p>
        </p:txBody>
      </p:sp>
      <p:pic>
        <p:nvPicPr>
          <p:cNvPr id="4" name="Picture 3" descr="TripleMushroom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7667" y="5203286"/>
            <a:ext cx="1471270" cy="147127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Consoles 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Content Placeholder 3" descr="_PLAYS3.JPG"/>
          <p:cNvPicPr>
            <a:picLocks noGrp="1" noChangeAspect="1"/>
          </p:cNvPicPr>
          <p:nvPr>
            <p:ph idx="1"/>
          </p:nvPr>
        </p:nvPicPr>
        <p:blipFill>
          <a:blip r:embed="rId2"/>
          <a:srcRect l="-66694" r="-66694"/>
          <a:stretch>
            <a:fillRect/>
          </a:stretch>
        </p:blipFill>
        <p:spPr>
          <a:xfrm>
            <a:off x="789540" y="1600201"/>
            <a:ext cx="8042276" cy="4343400"/>
          </a:xfrm>
        </p:spPr>
      </p:pic>
      <p:sp>
        <p:nvSpPr>
          <p:cNvPr id="5" name="TextBox 4"/>
          <p:cNvSpPr txBox="1"/>
          <p:nvPr/>
        </p:nvSpPr>
        <p:spPr>
          <a:xfrm>
            <a:off x="240265" y="2257778"/>
            <a:ext cx="258766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Video Game consoles:</a:t>
            </a:r>
          </a:p>
          <a:p>
            <a:r>
              <a:rPr lang="en-US" dirty="0" err="1" smtClean="0"/>
              <a:t>Playstation</a:t>
            </a:r>
            <a:r>
              <a:rPr lang="en-US" dirty="0" smtClean="0"/>
              <a:t> 3,</a:t>
            </a:r>
            <a:br>
              <a:rPr lang="en-US" dirty="0" smtClean="0"/>
            </a:br>
            <a:r>
              <a:rPr lang="en-US" dirty="0" smtClean="0"/>
              <a:t>Xbox </a:t>
            </a:r>
            <a:br>
              <a:rPr lang="en-US" dirty="0" smtClean="0"/>
            </a:br>
            <a:r>
              <a:rPr lang="en-US" dirty="0" err="1" smtClean="0"/>
              <a:t>Wii</a:t>
            </a:r>
            <a:endParaRPr lang="en-US" dirty="0" smtClean="0"/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Handheld devices: </a:t>
            </a:r>
            <a:endParaRPr lang="en-US" dirty="0" smtClean="0"/>
          </a:p>
          <a:p>
            <a:r>
              <a:rPr lang="en-US" dirty="0" err="1" smtClean="0"/>
              <a:t>Gameboy</a:t>
            </a:r>
            <a:endParaRPr lang="en-US" dirty="0" smtClean="0"/>
          </a:p>
          <a:p>
            <a:r>
              <a:rPr lang="en-US" dirty="0" smtClean="0"/>
              <a:t>PSP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56411"/>
          </a:xfrm>
        </p:spPr>
        <p:txBody>
          <a:bodyPr/>
          <a:lstStyle/>
          <a:p>
            <a:r>
              <a:rPr lang="en-US" b="1" cap="all" dirty="0" smtClean="0">
                <a:ln/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Consoles GAMES</a:t>
            </a:r>
            <a:endParaRPr lang="en-US" dirty="0"/>
          </a:p>
        </p:txBody>
      </p:sp>
      <p:pic>
        <p:nvPicPr>
          <p:cNvPr id="4" name="Content Placeholder 3" descr="mario_party.jpg"/>
          <p:cNvPicPr>
            <a:picLocks noGrp="1" noChangeAspect="1"/>
          </p:cNvPicPr>
          <p:nvPr>
            <p:ph idx="1"/>
          </p:nvPr>
        </p:nvPicPr>
        <p:blipFill>
          <a:blip r:embed="rId2"/>
          <a:srcRect l="-58281" r="-58281"/>
          <a:stretch>
            <a:fillRect/>
          </a:stretch>
        </p:blipFill>
        <p:spPr>
          <a:xfrm>
            <a:off x="2284163" y="1440394"/>
            <a:ext cx="8042276" cy="4343400"/>
          </a:xfrm>
        </p:spPr>
      </p:pic>
      <p:sp>
        <p:nvSpPr>
          <p:cNvPr id="5" name="TextBox 4"/>
          <p:cNvSpPr txBox="1"/>
          <p:nvPr/>
        </p:nvSpPr>
        <p:spPr>
          <a:xfrm>
            <a:off x="340643" y="3131899"/>
            <a:ext cx="3887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Some consoles </a:t>
            </a:r>
            <a:r>
              <a:rPr lang="en-US" dirty="0" smtClean="0"/>
              <a:t>have</a:t>
            </a:r>
            <a:r>
              <a:rPr lang="en-US" dirty="0" smtClean="0"/>
              <a:t> </a:t>
            </a:r>
            <a:r>
              <a:rPr lang="en-US" dirty="0" smtClean="0"/>
              <a:t>exclusive </a:t>
            </a:r>
            <a:r>
              <a:rPr lang="en-US" dirty="0" smtClean="0"/>
              <a:t>rights to </a:t>
            </a:r>
            <a:r>
              <a:rPr lang="en-US" dirty="0" smtClean="0"/>
              <a:t>certain games</a:t>
            </a:r>
            <a:r>
              <a:rPr lang="en-US" dirty="0" smtClean="0"/>
              <a:t>: Only Nintendo </a:t>
            </a:r>
            <a:r>
              <a:rPr lang="en-US" dirty="0" smtClean="0"/>
              <a:t>can make </a:t>
            </a:r>
            <a:r>
              <a:rPr lang="en-US" dirty="0" smtClean="0"/>
              <a:t>Mario games.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en-US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Online games </a:t>
            </a:r>
            <a:endParaRPr lang="en-US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websites such as addicting </a:t>
            </a:r>
            <a:r>
              <a:rPr lang="en-US" dirty="0" err="1" smtClean="0"/>
              <a:t>games.com</a:t>
            </a:r>
            <a:r>
              <a:rPr lang="en-US" dirty="0" smtClean="0"/>
              <a:t> that have free computer games </a:t>
            </a:r>
            <a:r>
              <a:rPr lang="en-US" dirty="0" smtClean="0"/>
              <a:t>online.</a:t>
            </a:r>
          </a:p>
          <a:p>
            <a:r>
              <a:rPr lang="en-US" dirty="0" smtClean="0"/>
              <a:t>Most of the games on these websites</a:t>
            </a:r>
            <a:r>
              <a:rPr lang="en-US" dirty="0" smtClean="0"/>
              <a:t> were </a:t>
            </a:r>
            <a:r>
              <a:rPr lang="en-US" dirty="0" smtClean="0"/>
              <a:t>created</a:t>
            </a:r>
            <a:r>
              <a:rPr lang="en-US" dirty="0" smtClean="0"/>
              <a:t> with Adobe Flash, so they show a world in 2D dimensions (2D games).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838</TotalTime>
  <Words>516</Words>
  <Application>Microsoft Macintosh PowerPoint</Application>
  <PresentationFormat>On-screen Show (4:3)</PresentationFormat>
  <Paragraphs>60</Paragraphs>
  <Slides>12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Final Project: Gaming/Janet Murray </vt:lpstr>
      <vt:lpstr>Janet Murray</vt:lpstr>
      <vt:lpstr>Janet Murray</vt:lpstr>
      <vt:lpstr>VideoGames: First Person Shooter</vt:lpstr>
      <vt:lpstr>Role Playing Games</vt:lpstr>
      <vt:lpstr>Stories in video games</vt:lpstr>
      <vt:lpstr>Consoles </vt:lpstr>
      <vt:lpstr>Consoles GAMES</vt:lpstr>
      <vt:lpstr>Online games </vt:lpstr>
      <vt:lpstr>Online Games</vt:lpstr>
      <vt:lpstr>THE WII REMOTE</vt:lpstr>
      <vt:lpstr>My thoughts on games</vt:lpstr>
    </vt:vector>
  </TitlesOfParts>
  <Company>Santa Barbara City College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Final Project: Gaming/Janet Murray </dc:title>
  <dc:creator>Ryan M DeRegt</dc:creator>
  <cp:keywords/>
  <cp:lastModifiedBy>Alejandra Jarabo</cp:lastModifiedBy>
  <cp:revision>19</cp:revision>
  <dcterms:created xsi:type="dcterms:W3CDTF">2010-11-14T02:01:46Z</dcterms:created>
  <dcterms:modified xsi:type="dcterms:W3CDTF">2010-11-14T02:28:25Z</dcterms:modified>
</cp:coreProperties>
</file>