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2787"/>
    <p:restoredTop sz="90929"/>
  </p:normalViewPr>
  <p:slideViewPr>
    <p:cSldViewPr>
      <p:cViewPr varScale="1">
        <p:scale>
          <a:sx n="144" d="100"/>
          <a:sy n="144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0C8CFC-4939-944D-B2D3-48B517BA3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DDF795-160F-4641-8A49-101DC4DAA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A8D6AD-40F0-AB4D-ADF0-6A52D776A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542B40-B32B-1E43-B086-06A12066C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AD06CB-6D4A-1A4A-9B88-1993929F7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668705-797E-F54D-B31A-6C40BEB49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51996B-D675-8044-88B7-3EE2FE93C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802E90-0BDC-D74D-86A7-2C7B6F252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C56C4C-3A6A-2440-AEC8-290C73561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7DA78D-31CF-6846-A430-9141A390D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E2A5CA-F65D-F645-AB45-FB7EF13D5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EF9498-D61A-CB44-99CA-E64780242D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105400"/>
            <a:ext cx="7772400" cy="1143000"/>
          </a:xfrm>
        </p:spPr>
        <p:txBody>
          <a:bodyPr/>
          <a:lstStyle/>
          <a:p>
            <a:pPr algn="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Walter Benjamin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19800"/>
            <a:ext cx="6400800" cy="609600"/>
          </a:xfrm>
        </p:spPr>
        <p:txBody>
          <a:bodyPr/>
          <a:lstStyle/>
          <a:p>
            <a:pPr algn="r"/>
            <a:r>
              <a:rPr lang="en-US" sz="2400" b="1">
                <a:solidFill>
                  <a:srgbClr val="FFFFFF"/>
                </a:solidFill>
              </a:rPr>
              <a:t>By: Claudia Nelson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ltva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lessc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ssap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76800" y="6096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Value decreases due</a:t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 to the reproduction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457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Film=No Aura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due to the masses?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0" y="0"/>
            <a:ext cx="30480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876800" y="9906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5000" b="1">
                <a:solidFill>
                  <a:schemeClr val="bg1"/>
                </a:solidFill>
              </a:rPr>
              <a:t>Who is</a:t>
            </a:r>
            <a:r>
              <a:rPr lang="en-US" sz="4400" b="1">
                <a:solidFill>
                  <a:schemeClr val="bg1"/>
                </a:solidFill>
              </a:rPr>
              <a:t/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Walter?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876800" y="2209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1892-194</a:t>
            </a:r>
            <a:r>
              <a:rPr lang="en-US" sz="2000">
                <a:solidFill>
                  <a:srgbClr val="FF0000"/>
                </a:solidFill>
              </a:rPr>
              <a:t>0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literary critic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Philosopher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Sociologist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Translator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radio broadcaster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essayist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878" t="16666" r="7576"/>
          <a:stretch>
            <a:fillRect/>
          </a:stretch>
        </p:blipFill>
        <p:spPr bwMode="auto">
          <a:xfrm>
            <a:off x="228600" y="76200"/>
            <a:ext cx="83820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3400" y="3810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</a:rPr>
              <a:t>The beginning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05600" y="29718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2000" b="1"/>
              <a:t>The Greeks reproduce by founding and stamping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od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"/>
          <p:cNvPicPr>
            <a:picLocks noChangeAspect="1" noChangeArrowheads="1"/>
          </p:cNvPicPr>
          <p:nvPr/>
        </p:nvPicPr>
        <p:blipFill>
          <a:blip r:embed="rId2"/>
          <a:srcRect t="12668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5943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Graphic Art replicas now available!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urer_engr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913"/>
            <a:ext cx="8763000" cy="667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new_lith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35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am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14400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10600" cy="66548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105400" y="1524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62</Words>
  <Application>Microsoft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ＭＳ Ｐゴシック</vt:lpstr>
      <vt:lpstr>Blank Presentation</vt:lpstr>
      <vt:lpstr>Walter Benjamin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Student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/>
  <cp:lastModifiedBy>Alejandra Jarabo</cp:lastModifiedBy>
  <cp:revision>20</cp:revision>
  <dcterms:created xsi:type="dcterms:W3CDTF">2012-01-18T02:02:46Z</dcterms:created>
  <dcterms:modified xsi:type="dcterms:W3CDTF">2012-01-18T02:04:03Z</dcterms:modified>
</cp:coreProperties>
</file>