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2" r:id="rId9"/>
    <p:sldId id="261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2818FF"/>
    <a:srgbClr val="FF00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5410" autoAdjust="0"/>
    <p:restoredTop sz="94348" autoAdjust="0"/>
  </p:normalViewPr>
  <p:slideViewPr>
    <p:cSldViewPr>
      <p:cViewPr varScale="1">
        <p:scale>
          <a:sx n="156" d="100"/>
          <a:sy n="156" d="100"/>
        </p:scale>
        <p:origin x="-7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C59693-DDE9-CD4E-805E-E85AAE3B05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4D517-8619-9B49-85AF-C285CF1D593C}" type="slidenum">
              <a:rPr lang="en-US"/>
              <a:pPr/>
              <a:t>1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DE385-64CB-C648-B759-7B05A75E9076}" type="slidenum">
              <a:rPr lang="en-US"/>
              <a:pPr/>
              <a:t>10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3536E-5A7A-A04E-A787-902939227A72}" type="slidenum">
              <a:rPr lang="en-US"/>
              <a:pPr/>
              <a:t>11</a:t>
            </a:fld>
            <a:endParaRPr lang="en-US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E9B0F-25A2-FF40-A974-8D25BE1C5A6A}" type="slidenum">
              <a:rPr lang="en-US"/>
              <a:pPr/>
              <a:t>12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A6000-B7CC-4B49-8FCB-103B1094ACC6}" type="slidenum">
              <a:rPr lang="en-US"/>
              <a:pPr/>
              <a:t>2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C3D0C-4108-0C4C-88BC-060A1D0E95E4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118FF-6240-0744-8633-85D92A89ECF1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8921-E240-974E-8D1E-C75433BB506C}" type="slidenum">
              <a:rPr lang="en-US"/>
              <a:pPr/>
              <a:t>5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81643-AB91-B644-9CCF-33639B48B11A}" type="slidenum">
              <a:rPr lang="en-US"/>
              <a:pPr/>
              <a:t>6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A6FEC-3E3D-2842-8062-C55FA8D9F2D2}" type="slidenum">
              <a:rPr lang="en-US"/>
              <a:pPr/>
              <a:t>7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6DA1E-D62B-D641-AD98-A1CA47A6D553}" type="slidenum">
              <a:rPr lang="en-US"/>
              <a:pPr/>
              <a:t>8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C41C8-1CF7-8641-BB37-B640D5FBA16E}" type="slidenum">
              <a:rPr lang="en-US"/>
              <a:pPr/>
              <a:t>9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C266A9-66FB-6F49-B3AE-DF20911C4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1EDD46-559A-3340-AAA3-AE95804C1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2F9051-6F76-2044-918A-E0A95D529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922565-6ECF-CD4F-B6E6-00C4697F4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BBDA2A-2851-0645-A7B1-1691E8F7C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46BD02-5F11-DD4A-BFCF-6FADBA6BD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61CD1B-0344-A545-A9CB-5F9332341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22B3CF-5CC5-9945-8F43-D6527F104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9ADB15-CF8F-9D41-8519-F450D3598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020481-B9A6-374D-BD7A-A16693646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D2B023-BD63-5D46-9240-A40F3A598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E82852-8F62-C74D-9C77-18FB9D1057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df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09800"/>
            <a:ext cx="7772400" cy="1143000"/>
          </a:xfrm>
        </p:spPr>
        <p:txBody>
          <a:bodyPr/>
          <a:lstStyle/>
          <a:p>
            <a:pPr algn="l"/>
            <a:r>
              <a:rPr lang="en-US" sz="6000">
                <a:solidFill>
                  <a:schemeClr val="tx1"/>
                </a:solidFill>
                <a:latin typeface="Myriad Pro Bold" pitchFamily="52" charset="0"/>
              </a:rPr>
              <a:t>Marshall McLuhan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352800"/>
            <a:ext cx="6400800" cy="1752600"/>
          </a:xfrm>
        </p:spPr>
        <p:txBody>
          <a:bodyPr/>
          <a:lstStyle/>
          <a:p>
            <a:r>
              <a:rPr lang="en-US" sz="3600">
                <a:solidFill>
                  <a:srgbClr val="FF0009"/>
                </a:solidFill>
                <a:latin typeface="Myriad Pro Bold" pitchFamily="52" charset="0"/>
              </a:rPr>
              <a:t>Hot</a:t>
            </a:r>
            <a:r>
              <a:rPr lang="en-US" sz="3600">
                <a:latin typeface="Myriad Pro Bold" pitchFamily="52" charset="0"/>
              </a:rPr>
              <a:t> and </a:t>
            </a:r>
            <a:r>
              <a:rPr lang="en-US" sz="3600">
                <a:solidFill>
                  <a:srgbClr val="2818FF"/>
                </a:solidFill>
                <a:latin typeface="Myriad Pro Bold" pitchFamily="52" charset="0"/>
              </a:rPr>
              <a:t>Cold</a:t>
            </a:r>
            <a:r>
              <a:rPr lang="en-US" sz="3600">
                <a:latin typeface="Myriad Pro Bold" pitchFamily="52" charset="0"/>
              </a:rPr>
              <a:t> Media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934200" y="5791200"/>
            <a:ext cx="211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By: Ryan Paul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comp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pic>
        <p:nvPicPr>
          <p:cNvPr id="45060" name="Picture 4" descr="cold_cross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</p:spPr>
      </p:pic>
      <p:pic>
        <p:nvPicPr>
          <p:cNvPr id="45061" name="Picture 5" descr="cold_cross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943600" y="22098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srgbClr val="2818FF"/>
                </a:solidFill>
              </a:rPr>
              <a:t>    Unless you are doing some sort of multimedia entertainment.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6324600"/>
            <a:ext cx="7010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39700" y="6338888"/>
            <a:ext cx="6537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yriad Pro Bold" pitchFamily="52" charset="0"/>
              </a:rPr>
              <a:t>Less sensory completion or involvement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648200" y="304800"/>
            <a:ext cx="449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019800" y="838200"/>
            <a:ext cx="31242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572000" cy="838200"/>
          </a:xfrm>
          <a:noFill/>
          <a:ln/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Myriad Pro Bold" pitchFamily="52" charset="0"/>
              </a:rPr>
              <a:t>Cold Media</a:t>
            </a:r>
            <a:endParaRPr lang="en-US">
              <a:solidFill>
                <a:schemeClr val="bg1"/>
              </a:solidFill>
              <a:latin typeface="Myriad Pro Bold" pitchFamily="52" charset="0"/>
            </a:endParaRPr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943600" y="990600"/>
            <a:ext cx="2743200" cy="685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Computers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7" name="Picture 9" descr="wednesday-semi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2" name="Picture 4" descr="cold_cross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</p:spPr>
      </p:pic>
      <p:pic>
        <p:nvPicPr>
          <p:cNvPr id="48133" name="Picture 5" descr="cold_cross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6324600"/>
            <a:ext cx="7010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39700" y="6338888"/>
            <a:ext cx="6537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yriad Pro Bold" pitchFamily="52" charset="0"/>
              </a:rPr>
              <a:t>Less sensory completion or involvement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4648200" y="304800"/>
            <a:ext cx="449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6019800" y="838200"/>
            <a:ext cx="31242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572000" cy="838200"/>
          </a:xfrm>
          <a:noFill/>
          <a:ln/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Myriad Pro Bold" pitchFamily="52" charset="0"/>
              </a:rPr>
              <a:t>Cold Media</a:t>
            </a:r>
            <a:endParaRPr lang="en-US">
              <a:solidFill>
                <a:schemeClr val="bg1"/>
              </a:solidFill>
              <a:latin typeface="Myriad Pro Bold" pitchFamily="52" charset="0"/>
            </a:endParaRP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943600" y="990600"/>
            <a:ext cx="2743200" cy="685800"/>
          </a:xfrm>
          <a:noFill/>
          <a:ln/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Seminars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old_cross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</p:spPr>
      </p:pic>
      <p:pic>
        <p:nvPicPr>
          <p:cNvPr id="51204" name="Picture 4" descr="cold_cross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</p:spPr>
      </p:pic>
      <p:sp>
        <p:nvSpPr>
          <p:cNvPr id="512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762000" y="1793875"/>
            <a:ext cx="7086600" cy="10668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sz="2400">
                <a:latin typeface="Myriad Pro Bold" pitchFamily="52" charset="0"/>
              </a:rPr>
              <a:t>      The rules which give Hot and Cold its value is not something to be used as either “Only Hot” or “Only Cold”, but rather on more of a scale. The correct usage would be more like “Mostly Hot” or “More Hot than Cold”. 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sz="2400">
                <a:latin typeface="Myriad Pro Bold" pitchFamily="52" charset="0"/>
              </a:rPr>
              <a:t>      His ideas are still theories, and are evolving slightly as humanity progresses, this is what makes his ideas so powerful. This can be applied 30 years into the future.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810000" y="3048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rgbClr val="FF0009"/>
                </a:solidFill>
                <a:latin typeface="Myriad Pro Bold" pitchFamily="52" charset="0"/>
              </a:rPr>
              <a:t>Hot</a:t>
            </a:r>
            <a:r>
              <a:rPr lang="en-US" sz="4400">
                <a:latin typeface="Myriad Pro Bold" pitchFamily="52" charset="0"/>
              </a:rPr>
              <a:t> and</a:t>
            </a:r>
            <a:r>
              <a:rPr lang="en-US" sz="4400">
                <a:solidFill>
                  <a:schemeClr val="tx2"/>
                </a:solidFill>
                <a:latin typeface="Myriad Pro Bold" pitchFamily="52" charset="0"/>
              </a:rPr>
              <a:t> </a:t>
            </a:r>
            <a:r>
              <a:rPr lang="en-US" sz="4400">
                <a:solidFill>
                  <a:srgbClr val="2818FF"/>
                </a:solidFill>
                <a:latin typeface="Myriad Pro Bold" pitchFamily="52" charset="0"/>
              </a:rPr>
              <a:t>Cold</a:t>
            </a:r>
            <a:r>
              <a:rPr lang="en-US" sz="4400">
                <a:solidFill>
                  <a:schemeClr val="tx2"/>
                </a:solidFill>
                <a:latin typeface="Myriad Pro Bold" pitchFamily="52" charset="0"/>
              </a:rPr>
              <a:t> </a:t>
            </a:r>
            <a:r>
              <a:rPr lang="en-US" sz="4400">
                <a:latin typeface="Myriad Pro Bold" pitchFamily="52" charset="0"/>
              </a:rPr>
              <a:t>Media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6781800" y="838200"/>
            <a:ext cx="220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>
                <a:latin typeface="Myriad Pro Bold" pitchFamily="52" charset="0"/>
              </a:rPr>
              <a:t>McLuhan</a:t>
            </a:r>
            <a:endParaRPr lang="en-US" sz="4400">
              <a:latin typeface="Myriad Pro Bold" pitchFamily="5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93875"/>
            <a:ext cx="7086600" cy="10668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en-US" sz="2800">
                <a:latin typeface="Myriad Pro Bold" pitchFamily="52" charset="0"/>
              </a:rPr>
              <a:t>Different media requires a unique level  of</a:t>
            </a:r>
          </a:p>
          <a:p>
            <a:pPr marL="609600" indent="-609600">
              <a:buFont typeface="Arial" charset="0"/>
              <a:buNone/>
            </a:pPr>
            <a:r>
              <a:rPr lang="en-US" sz="2800">
                <a:latin typeface="Myriad Pro Bold" pitchFamily="52" charset="0"/>
              </a:rPr>
              <a:t> participation at which you are involved</a:t>
            </a:r>
          </a:p>
        </p:txBody>
      </p:sp>
      <p:pic>
        <p:nvPicPr>
          <p:cNvPr id="1030" name="Picture 6" descr="cold_televi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3048000" cy="275272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72200" y="3479800"/>
            <a:ext cx="27019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ot_waterref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114800"/>
            <a:ext cx="2363788" cy="1773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0" y="3048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rgbClr val="FF0009"/>
                </a:solidFill>
                <a:latin typeface="Myriad Pro Bold" pitchFamily="52" charset="0"/>
              </a:rPr>
              <a:t>Hot</a:t>
            </a:r>
            <a:r>
              <a:rPr lang="en-US" sz="4400">
                <a:latin typeface="Myriad Pro Bold" pitchFamily="52" charset="0"/>
              </a:rPr>
              <a:t> and</a:t>
            </a:r>
            <a:r>
              <a:rPr lang="en-US" sz="4400">
                <a:solidFill>
                  <a:schemeClr val="tx2"/>
                </a:solidFill>
                <a:latin typeface="Myriad Pro Bold" pitchFamily="52" charset="0"/>
              </a:rPr>
              <a:t> </a:t>
            </a:r>
            <a:r>
              <a:rPr lang="en-US" sz="4400">
                <a:solidFill>
                  <a:srgbClr val="2818FF"/>
                </a:solidFill>
                <a:latin typeface="Myriad Pro Bold" pitchFamily="52" charset="0"/>
              </a:rPr>
              <a:t>Cold</a:t>
            </a:r>
            <a:r>
              <a:rPr lang="en-US" sz="4400">
                <a:solidFill>
                  <a:schemeClr val="tx2"/>
                </a:solidFill>
                <a:latin typeface="Myriad Pro Bold" pitchFamily="52" charset="0"/>
              </a:rPr>
              <a:t> </a:t>
            </a:r>
            <a:r>
              <a:rPr lang="en-US" sz="4400">
                <a:latin typeface="Myriad Pro Bold" pitchFamily="52" charset="0"/>
              </a:rPr>
              <a:t>Media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572000" cy="838200"/>
          </a:xfrm>
        </p:spPr>
        <p:txBody>
          <a:bodyPr/>
          <a:lstStyle/>
          <a:p>
            <a:r>
              <a:rPr lang="en-US" sz="6000">
                <a:solidFill>
                  <a:srgbClr val="FF0009"/>
                </a:solidFill>
                <a:latin typeface="Myriad Pro Bold" pitchFamily="52" charset="0"/>
              </a:rPr>
              <a:t>Hot Media</a:t>
            </a:r>
            <a:endParaRPr lang="en-US">
              <a:latin typeface="Myriad Pro Bold" pitchFamily="52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>
                <a:latin typeface="Myriad Pro Bold" pitchFamily="52" charset="0"/>
              </a:rPr>
              <a:t>    This is defined as ‘high definition’, where the viewer is given large amounts of information. Participation is low.</a:t>
            </a:r>
          </a:p>
          <a:p>
            <a:pPr>
              <a:buFont typeface="Arial" charset="0"/>
              <a:buNone/>
            </a:pPr>
            <a:r>
              <a:rPr lang="en-US" sz="2800">
                <a:latin typeface="Myriad Pro Bold" pitchFamily="52" charset="0"/>
              </a:rPr>
              <a:t>    You are not spending much time filling in details, but rather absorbing the information that this presented.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2800">
              <a:latin typeface="Myriad Pro Bold" pitchFamily="52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800">
                <a:latin typeface="Myriad Pro Bold" pitchFamily="52" charset="0"/>
              </a:rPr>
              <a:t>Ex: Radio, Photograph, Theater, lecture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ot_the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400800"/>
            <a:ext cx="5257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6323013"/>
            <a:ext cx="320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yriad Pro Bold" pitchFamily="52" charset="0"/>
              </a:rPr>
              <a:t>Participation is low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4648200" y="304800"/>
            <a:ext cx="449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6019800" y="838200"/>
            <a:ext cx="31242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267200" y="304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6000">
                <a:solidFill>
                  <a:srgbClr val="FF0009"/>
                </a:solidFill>
                <a:latin typeface="Myriad Pro Bold" pitchFamily="52" charset="0"/>
              </a:rPr>
              <a:t>Hot Media</a:t>
            </a:r>
            <a:endParaRPr lang="en-US" sz="4400">
              <a:solidFill>
                <a:schemeClr val="tx2"/>
              </a:solidFill>
              <a:latin typeface="Myriad Pro Bold" pitchFamily="52" charset="0"/>
            </a:endParaRP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5943600" y="9906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FF0009"/>
                </a:solidFill>
              </a:rPr>
              <a:t>Theater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hot_waterref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648200" y="304800"/>
            <a:ext cx="449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6400800"/>
            <a:ext cx="5257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6019800" y="838200"/>
            <a:ext cx="31242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572000" cy="838200"/>
          </a:xfrm>
          <a:noFill/>
          <a:ln/>
        </p:spPr>
        <p:txBody>
          <a:bodyPr/>
          <a:lstStyle/>
          <a:p>
            <a:r>
              <a:rPr lang="en-US" sz="6000">
                <a:solidFill>
                  <a:srgbClr val="FF0009"/>
                </a:solidFill>
                <a:latin typeface="Myriad Pro Bold" pitchFamily="52" charset="0"/>
              </a:rPr>
              <a:t>Hot Media</a:t>
            </a:r>
            <a:endParaRPr lang="en-US">
              <a:latin typeface="Myriad Pro Bold" pitchFamily="52" charset="0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943600" y="990600"/>
            <a:ext cx="2743200" cy="6858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rgbClr val="FF0009"/>
                </a:solidFill>
              </a:rPr>
              <a:t>Photographs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6323013"/>
            <a:ext cx="320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yriad Pro Bold" pitchFamily="52" charset="0"/>
              </a:rPr>
              <a:t>Participation is low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9" name="Picture 5" descr="hot_fireonh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0413"/>
            <a:ext cx="9144000" cy="6097587"/>
          </a:xfrm>
          <a:prstGeom prst="rect">
            <a:avLst/>
          </a:prstGeom>
          <a:noFill/>
        </p:spPr>
      </p:pic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6019800" y="838200"/>
            <a:ext cx="31242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648200" y="304800"/>
            <a:ext cx="449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572000" cy="838200"/>
          </a:xfrm>
          <a:noFill/>
          <a:ln/>
        </p:spPr>
        <p:txBody>
          <a:bodyPr/>
          <a:lstStyle/>
          <a:p>
            <a:r>
              <a:rPr lang="en-US" sz="6000">
                <a:solidFill>
                  <a:srgbClr val="FF0009"/>
                </a:solidFill>
                <a:latin typeface="Myriad Pro Bold" pitchFamily="52" charset="0"/>
              </a:rPr>
              <a:t>Hot Media</a:t>
            </a:r>
            <a:endParaRPr lang="en-US">
              <a:latin typeface="Myriad Pro Bold" pitchFamily="52" charset="0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943600" y="990600"/>
            <a:ext cx="2743200" cy="6858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rgbClr val="FF0009"/>
                </a:solidFill>
              </a:rPr>
              <a:t>Photographs</a:t>
            </a:r>
            <a:endParaRPr lang="en-US" sz="28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6400800"/>
            <a:ext cx="5257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6323013"/>
            <a:ext cx="320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yriad Pro Bold" pitchFamily="52" charset="0"/>
              </a:rPr>
              <a:t>Participation is low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old_ra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01663"/>
            <a:ext cx="9144000" cy="7459663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648200" y="304800"/>
            <a:ext cx="449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6019800" y="838200"/>
            <a:ext cx="31242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572000" cy="838200"/>
          </a:xfrm>
          <a:noFill/>
          <a:ln/>
        </p:spPr>
        <p:txBody>
          <a:bodyPr/>
          <a:lstStyle/>
          <a:p>
            <a:r>
              <a:rPr lang="en-US" sz="6000">
                <a:solidFill>
                  <a:srgbClr val="FF0009"/>
                </a:solidFill>
                <a:latin typeface="Myriad Pro Bold" pitchFamily="52" charset="0"/>
              </a:rPr>
              <a:t>Hot Media</a:t>
            </a:r>
            <a:endParaRPr lang="en-US">
              <a:latin typeface="Myriad Pro Bold" pitchFamily="52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943600" y="990600"/>
            <a:ext cx="2743200" cy="6858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rgbClr val="FF0009"/>
                </a:solidFill>
              </a:rPr>
              <a:t>Radio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6400800"/>
            <a:ext cx="5257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6323013"/>
            <a:ext cx="320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yriad Pro Bold" pitchFamily="52" charset="0"/>
              </a:rPr>
              <a:t>Participation is low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572000" cy="838200"/>
          </a:xfrm>
        </p:spPr>
        <p:txBody>
          <a:bodyPr/>
          <a:lstStyle/>
          <a:p>
            <a:r>
              <a:rPr lang="en-US" sz="6000">
                <a:solidFill>
                  <a:srgbClr val="2818FF"/>
                </a:solidFill>
                <a:latin typeface="Myriad Pro Bold" pitchFamily="52" charset="0"/>
              </a:rPr>
              <a:t>Cold Media</a:t>
            </a:r>
            <a:endParaRPr lang="en-US">
              <a:latin typeface="Myriad Pro Bold" pitchFamily="52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>
                <a:latin typeface="Myriad Pro Bold" pitchFamily="52" charset="0"/>
              </a:rPr>
              <a:t>    This is defined as ‘low definition’, where the viewer is given very little information, and is left to ‘fill in the blanks’. Less sensory completion or involvement</a:t>
            </a:r>
            <a:r>
              <a:rPr lang="en-US" sz="2800"/>
              <a:t>. </a:t>
            </a:r>
            <a:r>
              <a:rPr lang="en-US" sz="2800">
                <a:latin typeface="Myriad Pro Bold" pitchFamily="52" charset="0"/>
              </a:rPr>
              <a:t>Participation is High</a:t>
            </a:r>
            <a:r>
              <a:rPr lang="en-US">
                <a:latin typeface="Myriad Pro Bold" pitchFamily="52" charset="0"/>
              </a:rPr>
              <a:t>.</a:t>
            </a:r>
            <a:r>
              <a:rPr lang="en-US" sz="2800">
                <a:latin typeface="Myriad Pro Bold" pitchFamily="52" charset="0"/>
              </a:rPr>
              <a:t> Generally, Cold media is not very visual, but rather audio.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Myriad Pro Bold" pitchFamily="52" charset="0"/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Myriad Pro Bold" pitchFamily="52" charset="0"/>
              </a:rPr>
              <a:t>Ex: Crosswords, Computers, Seminars, Televisions, Comics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2" name="Picture 1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0" y="300038"/>
            <a:ext cx="66294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7" name="Picture 9" descr="cold_crosswo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</p:spPr>
      </p:pic>
      <p:pic>
        <p:nvPicPr>
          <p:cNvPr id="43018" name="Picture 10" descr="cold_crosswo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</p:spPr>
      </p:pic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6324600"/>
            <a:ext cx="7010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139700" y="6338888"/>
            <a:ext cx="6537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yriad Pro Bold" pitchFamily="52" charset="0"/>
              </a:rPr>
              <a:t>Less sensory completion or involvement</a:t>
            </a: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648200" y="304800"/>
            <a:ext cx="449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019800" y="838200"/>
            <a:ext cx="31242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572000" cy="838200"/>
          </a:xfrm>
          <a:noFill/>
          <a:ln/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Myriad Pro Bold" pitchFamily="52" charset="0"/>
              </a:rPr>
              <a:t>Cold Media</a:t>
            </a:r>
            <a:endParaRPr lang="en-US">
              <a:solidFill>
                <a:schemeClr val="bg1"/>
              </a:solidFill>
              <a:latin typeface="Myriad Pro Bold" pitchFamily="52" charset="0"/>
            </a:endParaRPr>
          </a:p>
        </p:txBody>
      </p:sp>
      <p:sp>
        <p:nvSpPr>
          <p:cNvPr id="43035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5943600" y="990600"/>
            <a:ext cx="2743200" cy="685800"/>
          </a:xfrm>
          <a:noFill/>
          <a:ln/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Crosswords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SystemX:Applications:Microsoft Office 2004:Templates:Presentations:Designs:Circuit</Template>
  <TotalTime>142</TotalTime>
  <Words>314</Words>
  <Application>Microsoft PowerPoint</Application>
  <PresentationFormat>On-screen Show (4:3)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ＭＳ Ｐゴシック</vt:lpstr>
      <vt:lpstr>Myriad Pro Bold</vt:lpstr>
      <vt:lpstr>Circle Strokes</vt:lpstr>
      <vt:lpstr>Marshall McLuhan</vt:lpstr>
      <vt:lpstr>Slide 2</vt:lpstr>
      <vt:lpstr>Hot Media</vt:lpstr>
      <vt:lpstr>Slide 4</vt:lpstr>
      <vt:lpstr>Hot Media</vt:lpstr>
      <vt:lpstr>Hot Media</vt:lpstr>
      <vt:lpstr>Hot Media</vt:lpstr>
      <vt:lpstr>Cold Media</vt:lpstr>
      <vt:lpstr>Cold Media</vt:lpstr>
      <vt:lpstr>Cold Media</vt:lpstr>
      <vt:lpstr>Cold Media</vt:lpstr>
      <vt:lpstr>Slide 12</vt:lpstr>
    </vt:vector>
  </TitlesOfParts>
  <Company>Santa Barbara City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Marshall McLuhan</dc:title>
  <dc:creator>School of Media Arts</dc:creator>
  <cp:keywords/>
  <cp:lastModifiedBy>Alejandra Jarabo</cp:lastModifiedBy>
  <cp:revision>8</cp:revision>
  <dcterms:created xsi:type="dcterms:W3CDTF">2008-09-30T02:41:01Z</dcterms:created>
  <dcterms:modified xsi:type="dcterms:W3CDTF">2008-09-30T02:41:31Z</dcterms:modified>
</cp:coreProperties>
</file>