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3" r:id="rId1"/>
  </p:sldMasterIdLst>
  <p:notesMasterIdLst>
    <p:notesMasterId r:id="rId18"/>
  </p:notesMasterIdLst>
  <p:sldIdLst>
    <p:sldId id="256" r:id="rId2"/>
    <p:sldId id="257" r:id="rId3"/>
    <p:sldId id="258" r:id="rId4"/>
    <p:sldId id="259" r:id="rId5"/>
    <p:sldId id="261" r:id="rId6"/>
    <p:sldId id="260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7"/>
    <p:restoredTop sz="94643"/>
  </p:normalViewPr>
  <p:slideViewPr>
    <p:cSldViewPr snapToGrid="0" snapToObjects="1">
      <p:cViewPr varScale="1">
        <p:scale>
          <a:sx n="87" d="100"/>
          <a:sy n="87" d="100"/>
        </p:scale>
        <p:origin x="200" y="8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C3E18E-CD60-C144-941D-71D2465F609F}" type="datetimeFigureOut">
              <a:rPr lang="en-US" smtClean="0"/>
              <a:t>11/10/21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44119D-5E96-0B46-9FD3-660EAE160E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95276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44119D-5E96-0B46-9FD3-660EAE160EA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48318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46534" y="3085765"/>
            <a:ext cx="11262866" cy="3304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1191" y="1020431"/>
            <a:ext cx="10993549" cy="1475013"/>
          </a:xfrm>
          <a:effectLst/>
        </p:spPr>
        <p:txBody>
          <a:bodyPr anchor="b">
            <a:normAutofit/>
          </a:bodyPr>
          <a:lstStyle>
            <a:lvl1pPr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1194" y="2495445"/>
            <a:ext cx="10993546" cy="590321"/>
          </a:xfrm>
        </p:spPr>
        <p:txBody>
          <a:bodyPr anchor="t">
            <a:normAutofit/>
          </a:bodyPr>
          <a:lstStyle>
            <a:lvl1pPr marL="0" indent="0" algn="l">
              <a:buNone/>
              <a:defRPr sz="1600" cap="all">
                <a:solidFill>
                  <a:schemeClr val="accent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605951" y="5956137"/>
            <a:ext cx="284480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6AABAA46-3958-6748-85BC-33B5989429FC}" type="datetimeFigureOut">
              <a:rPr lang="en-US" smtClean="0"/>
              <a:t>11/10/21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81192" y="5951811"/>
            <a:ext cx="691721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58300" y="5956137"/>
            <a:ext cx="101644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4E9C5155-94A4-BD4A-9BF3-D8590B37FC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64900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ABAA46-3958-6748-85BC-33B5989429FC}" type="datetimeFigureOut">
              <a:rPr lang="en-US" smtClean="0"/>
              <a:t>11/10/21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C5155-94A4-BD4A-9BF3-D8590B37FC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91479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8839201" y="599725"/>
            <a:ext cx="2906817" cy="581695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675726"/>
            <a:ext cx="2004164" cy="518307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4923" y="675726"/>
            <a:ext cx="7896279" cy="5183073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93673" y="5956137"/>
            <a:ext cx="1328141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6AABAA46-3958-6748-85BC-33B5989429FC}" type="datetimeFigureOut">
              <a:rPr lang="en-US" smtClean="0"/>
              <a:t>11/10/21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74923" y="5951811"/>
            <a:ext cx="7896279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46615" y="5956137"/>
            <a:ext cx="1164195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4E9C5155-94A4-BD4A-9BF3-D8590B37FC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94173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2180496"/>
            <a:ext cx="11029615" cy="36783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ABAA46-3958-6748-85BC-33B5989429FC}" type="datetimeFigureOut">
              <a:rPr lang="en-US" smtClean="0"/>
              <a:t>11/10/21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58300" y="5956137"/>
            <a:ext cx="1052508" cy="365125"/>
          </a:xfrm>
        </p:spPr>
        <p:txBody>
          <a:bodyPr/>
          <a:lstStyle/>
          <a:p>
            <a:fld id="{4E9C5155-94A4-BD4A-9BF3-D8590B37FC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16540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7817" y="5141974"/>
            <a:ext cx="11290860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3043910"/>
            <a:ext cx="11029615" cy="1497507"/>
          </a:xfrm>
        </p:spPr>
        <p:txBody>
          <a:bodyPr anchor="b">
            <a:normAutofit/>
          </a:bodyPr>
          <a:lstStyle>
            <a:lvl1pPr algn="l">
              <a:defRPr sz="3600" b="0" cap="all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4541417"/>
            <a:ext cx="11029615" cy="600556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cap="all">
                <a:solidFill>
                  <a:schemeClr val="accent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6AABAA46-3958-6748-85BC-33B5989429FC}" type="datetimeFigureOut">
              <a:rPr lang="en-US" smtClean="0"/>
              <a:t>11/10/21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4E9C5155-94A4-BD4A-9BF3-D8590B37FC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93972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81193" y="2228003"/>
            <a:ext cx="5422390" cy="363304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8417" y="2228003"/>
            <a:ext cx="5422392" cy="363304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ABAA46-3958-6748-85BC-33B5989429FC}" type="datetimeFigureOut">
              <a:rPr lang="en-US" smtClean="0"/>
              <a:t>11/10/21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C5155-94A4-BD4A-9BF3-D8590B37FC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85544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>
            <a:spLocks noChangeAspect="1"/>
          </p:cNvSpPr>
          <p:nvPr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219" y="2250892"/>
            <a:ext cx="5087075" cy="536005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1194" y="2926052"/>
            <a:ext cx="5393100" cy="2934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3735" y="2250892"/>
            <a:ext cx="5087073" cy="553373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709" y="2926052"/>
            <a:ext cx="5393100" cy="2934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ABAA46-3958-6748-85BC-33B5989429FC}" type="datetimeFigureOut">
              <a:rPr lang="en-US" smtClean="0"/>
              <a:t>11/10/21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C5155-94A4-BD4A-9BF3-D8590B37FC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613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440683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75894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ABAA46-3958-6748-85BC-33B5989429FC}" type="datetimeFigureOut">
              <a:rPr lang="en-US" smtClean="0"/>
              <a:t>11/10/21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C5155-94A4-BD4A-9BF3-D8590B37FC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9847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ABAA46-3958-6748-85BC-33B5989429FC}" type="datetimeFigureOut">
              <a:rPr lang="en-US" smtClean="0"/>
              <a:t>11/10/21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C5155-94A4-BD4A-9BF3-D8590B37FC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2332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spect="1"/>
          </p:cNvSpPr>
          <p:nvPr/>
        </p:nvSpPr>
        <p:spPr>
          <a:xfrm>
            <a:off x="447817" y="5141973"/>
            <a:ext cx="11298200" cy="127470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5262296"/>
            <a:ext cx="4909445" cy="689514"/>
          </a:xfrm>
        </p:spPr>
        <p:txBody>
          <a:bodyPr anchor="ctr"/>
          <a:lstStyle>
            <a:lvl1pPr algn="l">
              <a:defRPr sz="2000" b="0"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7816" y="601200"/>
            <a:ext cx="11292840" cy="4204800"/>
          </a:xfrm>
        </p:spPr>
        <p:txBody>
          <a:bodyPr anchor="ctr">
            <a:norm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defRPr sz="18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400">
                <a:solidFill>
                  <a:schemeClr val="tx2"/>
                </a:solidFill>
              </a:defRPr>
            </a:lvl5pPr>
            <a:lvl6pPr>
              <a:defRPr sz="1400">
                <a:solidFill>
                  <a:schemeClr val="tx2"/>
                </a:solidFill>
              </a:defRPr>
            </a:lvl6pPr>
            <a:lvl7pPr>
              <a:defRPr sz="1400">
                <a:solidFill>
                  <a:schemeClr val="tx2"/>
                </a:solidFill>
              </a:defRPr>
            </a:lvl7pPr>
            <a:lvl8pPr>
              <a:defRPr sz="1400">
                <a:solidFill>
                  <a:schemeClr val="tx2"/>
                </a:solidFill>
              </a:defRPr>
            </a:lvl8pPr>
            <a:lvl9pPr>
              <a:defRPr sz="1400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40823" y="5262296"/>
            <a:ext cx="5869987" cy="689515"/>
          </a:xfrm>
        </p:spPr>
        <p:txBody>
          <a:bodyPr anchor="ctr">
            <a:normAutofit/>
          </a:bodyPr>
          <a:lstStyle>
            <a:lvl1pPr marL="0" indent="0" algn="r">
              <a:buNone/>
              <a:defRPr sz="1100">
                <a:solidFill>
                  <a:schemeClr val="bg1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6AABAA46-3958-6748-85BC-33B5989429FC}" type="datetimeFigureOut">
              <a:rPr lang="en-US" smtClean="0"/>
              <a:t>11/10/21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4E9C5155-94A4-BD4A-9BF3-D8590B37FC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04741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4693389"/>
            <a:ext cx="11029616" cy="566738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47817" y="599725"/>
            <a:ext cx="11290859" cy="3557252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1192" y="5260127"/>
            <a:ext cx="11029617" cy="5986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ABAA46-3958-6748-85BC-33B5989429FC}" type="datetimeFigureOut">
              <a:rPr lang="en-US" smtClean="0"/>
              <a:t>11/10/21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C5155-94A4-BD4A-9BF3-D8590B37FC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46312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1192" y="705124"/>
            <a:ext cx="11029616" cy="11895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2336003"/>
            <a:ext cx="11029616" cy="35227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05951" y="5956137"/>
            <a:ext cx="2844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fld id="{6AABAA46-3958-6748-85BC-33B5989429FC}" type="datetimeFigureOut">
              <a:rPr lang="en-US" smtClean="0"/>
              <a:t>11/10/21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81192" y="5951811"/>
            <a:ext cx="69172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58300" y="5956137"/>
            <a:ext cx="10525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fld id="{4E9C5155-94A4-BD4A-9BF3-D8590B37FCE4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6265962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</p:sldLayoutIdLst>
  <p:txStyles>
    <p:titleStyle>
      <a:lvl1pPr algn="l" defTabSz="457200" rtl="0" eaLnBrk="1" latinLnBrk="0" hangingPunct="1">
        <a:spcBef>
          <a:spcPct val="0"/>
        </a:spcBef>
        <a:buNone/>
        <a:defRPr sz="2800" b="0" kern="1200" cap="all">
          <a:solidFill>
            <a:schemeClr val="bg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06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800" kern="1200">
          <a:solidFill>
            <a:schemeClr val="tx2"/>
          </a:solidFill>
          <a:latin typeface="+mn-lt"/>
          <a:ea typeface="+mn-ea"/>
          <a:cs typeface="+mn-cs"/>
        </a:defRPr>
      </a:lvl1pPr>
      <a:lvl2pPr marL="630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600" kern="1200">
          <a:solidFill>
            <a:schemeClr val="tx2"/>
          </a:solidFill>
          <a:latin typeface="+mn-lt"/>
          <a:ea typeface="+mn-ea"/>
          <a:cs typeface="+mn-cs"/>
        </a:defRPr>
      </a:lvl2pPr>
      <a:lvl3pPr marL="90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400" kern="1200">
          <a:solidFill>
            <a:schemeClr val="tx2"/>
          </a:solidFill>
          <a:latin typeface="+mn-lt"/>
          <a:ea typeface="+mn-ea"/>
          <a:cs typeface="+mn-cs"/>
        </a:defRPr>
      </a:lvl3pPr>
      <a:lvl4pPr marL="124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4pPr>
      <a:lvl5pPr marL="160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5pPr>
      <a:lvl6pPr marL="19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2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5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C151F7-DF98-734E-8565-7965E8FB79E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Walter Benjamin: Aura, Cult &amp; Film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E7C3586-CD30-3B45-8B29-62A79BCD9A0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By: Bilal </a:t>
            </a:r>
            <a:r>
              <a:rPr lang="en-US" dirty="0" err="1"/>
              <a:t>nuriddin</a:t>
            </a:r>
            <a:r>
              <a:rPr lang="en-US" dirty="0"/>
              <a:t>- Young</a:t>
            </a:r>
          </a:p>
        </p:txBody>
      </p:sp>
    </p:spTree>
    <p:extLst>
      <p:ext uri="{BB962C8B-B14F-4D97-AF65-F5344CB8AC3E}">
        <p14:creationId xmlns:p14="http://schemas.microsoft.com/office/powerpoint/2010/main" val="14332370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C65A7D-1C0A-774B-806F-9A315706F9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B50C49E-B7A3-9C4E-89D5-8BC4D89D081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</p:spPr>
      </p:pic>
    </p:spTree>
    <p:extLst>
      <p:ext uri="{BB962C8B-B14F-4D97-AF65-F5344CB8AC3E}">
        <p14:creationId xmlns:p14="http://schemas.microsoft.com/office/powerpoint/2010/main" val="6680302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1DAD47-4090-0245-B4E7-6F014B152B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DA8A418-C53C-954B-8BBD-FD8938CAA80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</p:spPr>
      </p:pic>
    </p:spTree>
    <p:extLst>
      <p:ext uri="{BB962C8B-B14F-4D97-AF65-F5344CB8AC3E}">
        <p14:creationId xmlns:p14="http://schemas.microsoft.com/office/powerpoint/2010/main" val="35117378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8EA50A-7765-9640-A296-E3A89DCF14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F9C725A-9333-AD45-915B-EBEB1DD54FD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1999" cy="6858000"/>
          </a:xfrm>
        </p:spPr>
      </p:pic>
    </p:spTree>
    <p:extLst>
      <p:ext uri="{BB962C8B-B14F-4D97-AF65-F5344CB8AC3E}">
        <p14:creationId xmlns:p14="http://schemas.microsoft.com/office/powerpoint/2010/main" val="4523794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2E95E3-89F5-CA4A-A9D1-0DCF509526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4CDA40A-4CE2-094D-90E5-2E9DE398EBA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</p:spPr>
      </p:pic>
    </p:spTree>
    <p:extLst>
      <p:ext uri="{BB962C8B-B14F-4D97-AF65-F5344CB8AC3E}">
        <p14:creationId xmlns:p14="http://schemas.microsoft.com/office/powerpoint/2010/main" val="9334239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F85E40-F40F-F24B-8F16-3781321262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E30B32E-739E-D349-86C0-2770A29C8D1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</p:spPr>
      </p:pic>
    </p:spTree>
    <p:extLst>
      <p:ext uri="{BB962C8B-B14F-4D97-AF65-F5344CB8AC3E}">
        <p14:creationId xmlns:p14="http://schemas.microsoft.com/office/powerpoint/2010/main" val="37450378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BC232B-F9F4-F945-B8EE-76741120AB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770EE79-35B6-AF4A-8F48-79042769AE5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7476571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218BE2-1184-F949-AC8F-0467D40201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The End</a:t>
            </a:r>
          </a:p>
        </p:txBody>
      </p:sp>
    </p:spTree>
    <p:extLst>
      <p:ext uri="{BB962C8B-B14F-4D97-AF65-F5344CB8AC3E}">
        <p14:creationId xmlns:p14="http://schemas.microsoft.com/office/powerpoint/2010/main" val="30292371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4FE465-6B0A-C74B-8833-9889ED92D8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E2DD47F-6A29-934D-8371-A23E72C8425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42988"/>
            <a:ext cx="12191999" cy="6919613"/>
          </a:xfrm>
        </p:spPr>
      </p:pic>
    </p:spTree>
    <p:extLst>
      <p:ext uri="{BB962C8B-B14F-4D97-AF65-F5344CB8AC3E}">
        <p14:creationId xmlns:p14="http://schemas.microsoft.com/office/powerpoint/2010/main" val="1008915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003CF0-E3BB-F747-81E6-542711CB73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8494DB2-DC76-FA4F-B22D-CE1C357BC58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41861581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AA3731-37F5-6D4A-A287-3E37CF3EBE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818E54C-8AD1-DB41-AB30-DBD08D43617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</p:spPr>
      </p:pic>
    </p:spTree>
    <p:extLst>
      <p:ext uri="{BB962C8B-B14F-4D97-AF65-F5344CB8AC3E}">
        <p14:creationId xmlns:p14="http://schemas.microsoft.com/office/powerpoint/2010/main" val="25445204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E91672-B0BE-154B-8DEF-A861EF566D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7E65D31-8081-614D-8BC9-B47778708C7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5466195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FAD27B-00CC-2F47-B689-680203B07F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C7EABE9-0A82-4F42-AE41-2F2F3B13C91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</p:spPr>
      </p:pic>
    </p:spTree>
    <p:extLst>
      <p:ext uri="{BB962C8B-B14F-4D97-AF65-F5344CB8AC3E}">
        <p14:creationId xmlns:p14="http://schemas.microsoft.com/office/powerpoint/2010/main" val="12024490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429547-CD73-1D4F-BD22-2BF99CEFBE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8E34FAB-3B28-3F48-B00B-E9B03E5300D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</p:spPr>
      </p:pic>
    </p:spTree>
    <p:extLst>
      <p:ext uri="{BB962C8B-B14F-4D97-AF65-F5344CB8AC3E}">
        <p14:creationId xmlns:p14="http://schemas.microsoft.com/office/powerpoint/2010/main" val="28037282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BC39C3-B49C-8C4B-81CB-CF73467A67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6383335-C08F-C745-9A61-2F00A8E18D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</p:spPr>
      </p:pic>
    </p:spTree>
    <p:extLst>
      <p:ext uri="{BB962C8B-B14F-4D97-AF65-F5344CB8AC3E}">
        <p14:creationId xmlns:p14="http://schemas.microsoft.com/office/powerpoint/2010/main" val="11643334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955197-E29A-6941-BB12-8B24928738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9BD0E5C-72CF-AC45-9817-D8052B075DE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846159226"/>
      </p:ext>
    </p:extLst>
  </p:cSld>
  <p:clrMapOvr>
    <a:masterClrMapping/>
  </p:clrMapOvr>
</p:sld>
</file>

<file path=ppt/theme/theme1.xml><?xml version="1.0" encoding="utf-8"?>
<a:theme xmlns:a="http://schemas.openxmlformats.org/drawingml/2006/main" name="Dividend">
  <a:themeElements>
    <a:clrScheme name="Dividend">
      <a:dk1>
        <a:sysClr val="windowText" lastClr="000000"/>
      </a:dk1>
      <a:lt1>
        <a:sysClr val="window" lastClr="FFFFFF"/>
      </a:lt1>
      <a:dk2>
        <a:srgbClr val="3D3D3D"/>
      </a:dk2>
      <a:lt2>
        <a:srgbClr val="EBEBEB"/>
      </a:lt2>
      <a:accent1>
        <a:srgbClr val="4D1434"/>
      </a:accent1>
      <a:accent2>
        <a:srgbClr val="903163"/>
      </a:accent2>
      <a:accent3>
        <a:srgbClr val="B2324B"/>
      </a:accent3>
      <a:accent4>
        <a:srgbClr val="969FA7"/>
      </a:accent4>
      <a:accent5>
        <a:srgbClr val="66B1CE"/>
      </a:accent5>
      <a:accent6>
        <a:srgbClr val="40619D"/>
      </a:accent6>
      <a:hlink>
        <a:srgbClr val="828282"/>
      </a:hlink>
      <a:folHlink>
        <a:srgbClr val="A5A5A5"/>
      </a:folHlink>
    </a:clrScheme>
    <a:fontScheme name="Dividend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ividend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ividend" id="{9697A71B-4AB7-4A1A-BD5B-BB2D22835B57}" vid="{C21699FF-00E4-43C8-BBCC-D7E5536C371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{1A4DCF28-4123-C046-9AB8-6C13F04E8844}tf10001123</Template>
  <TotalTime>2557</TotalTime>
  <Words>16</Words>
  <Application>Microsoft Macintosh PowerPoint</Application>
  <PresentationFormat>Widescreen</PresentationFormat>
  <Paragraphs>4</Paragraphs>
  <Slides>16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Calibri</vt:lpstr>
      <vt:lpstr>Gill Sans MT</vt:lpstr>
      <vt:lpstr>Wingdings 2</vt:lpstr>
      <vt:lpstr>Dividend</vt:lpstr>
      <vt:lpstr>Walter Benjamin: Aura, Cult &amp; Film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End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Bilal Nuriddin- Young</dc:creator>
  <cp:lastModifiedBy>Microsoft Office User</cp:lastModifiedBy>
  <cp:revision>4</cp:revision>
  <dcterms:created xsi:type="dcterms:W3CDTF">2021-05-05T01:44:26Z</dcterms:created>
  <dcterms:modified xsi:type="dcterms:W3CDTF">2021-11-11T17:19:34Z</dcterms:modified>
</cp:coreProperties>
</file>