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F7FFE9"/>
    <a:srgbClr val="BD93D2"/>
    <a:srgbClr val="D3D0B9"/>
    <a:srgbClr val="6BC851"/>
    <a:srgbClr val="260B98"/>
    <a:srgbClr val="BD00BD"/>
    <a:srgbClr val="00BB00"/>
    <a:srgbClr val="00C8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48" d="100"/>
          <a:sy n="148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6A02-38CC-B24B-9214-2DB7E19915D1}" type="datetimeFigureOut">
              <a:rPr lang="sv-SE" smtClean="0"/>
              <a:pPr/>
              <a:t>1/17/12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2E793-B39F-1749-8FA3-AF2648921D8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ice-in-wonderland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8232"/>
            <a:ext cx="5549900" cy="3824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572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smtClean="0">
                <a:latin typeface="Alice in Wonderland"/>
              </a:rPr>
              <a:t>12 steps of a </a:t>
            </a:r>
            <a:r>
              <a:rPr lang="sv-SE" sz="5400" dirty="0" err="1" smtClean="0">
                <a:latin typeface="Alice in Wonderland"/>
              </a:rPr>
              <a:t>Heroes</a:t>
            </a:r>
            <a:r>
              <a:rPr lang="sv-SE" sz="5400" dirty="0" smtClean="0">
                <a:latin typeface="Alice in Wonderland"/>
              </a:rPr>
              <a:t> </a:t>
            </a:r>
            <a:r>
              <a:rPr lang="sv-SE" sz="5400" dirty="0" err="1" smtClean="0">
                <a:latin typeface="Alice in Wonderland"/>
              </a:rPr>
              <a:t>Journey</a:t>
            </a:r>
            <a:r>
              <a:rPr lang="sv-SE" sz="5400" dirty="0" smtClean="0">
                <a:latin typeface="Alice in Wonderland"/>
              </a:rPr>
              <a:t> </a:t>
            </a:r>
            <a:endParaRPr lang="sv-SE" sz="5400" dirty="0">
              <a:latin typeface="Alice in Wonderl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lice-in-wonderland-movie-screenshots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19200" y="0"/>
            <a:ext cx="11582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219200" y="48768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rgbClr val="6BC851"/>
                </a:solidFill>
                <a:latin typeface="Alice in Wonderland"/>
              </a:rPr>
              <a:t>The </a:t>
            </a:r>
            <a:r>
              <a:rPr lang="sv-SE" sz="3200" dirty="0" err="1" smtClean="0">
                <a:solidFill>
                  <a:srgbClr val="6BC851"/>
                </a:solidFill>
                <a:latin typeface="Alice in Wonderland"/>
              </a:rPr>
              <a:t>Reward</a:t>
            </a:r>
            <a:r>
              <a:rPr lang="sv-SE" sz="3200" dirty="0" smtClean="0">
                <a:solidFill>
                  <a:srgbClr val="6BC851"/>
                </a:solidFill>
                <a:latin typeface="Alice in Wonderland"/>
              </a:rPr>
              <a:t> </a:t>
            </a:r>
          </a:p>
          <a:p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Now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 that Alice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have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 killed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Jabbawocky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, the White Queen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banishes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 the Red Queen and gives a vial of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Jabbawocky’s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blood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 to Alice,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which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will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help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her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 </a:t>
            </a:r>
            <a:r>
              <a:rPr lang="sv-SE" sz="2000" dirty="0" err="1" smtClean="0">
                <a:solidFill>
                  <a:srgbClr val="6BC851"/>
                </a:solidFill>
                <a:latin typeface="Harrington"/>
              </a:rPr>
              <a:t>home</a:t>
            </a:r>
            <a:r>
              <a:rPr lang="sv-SE" sz="2000" dirty="0" smtClean="0">
                <a:solidFill>
                  <a:srgbClr val="6BC851"/>
                </a:solidFill>
                <a:latin typeface="Harrington"/>
              </a:rPr>
              <a:t>.  </a:t>
            </a:r>
            <a:endParaRPr lang="sv-SE" sz="2000" dirty="0">
              <a:solidFill>
                <a:srgbClr val="6BC851"/>
              </a:solidFill>
              <a:latin typeface="Harringto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lice-in-wonderland-movie-screenshots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00" y="0"/>
            <a:ext cx="11429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05400" y="3048000"/>
            <a:ext cx="45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rgbClr val="D3D0B9"/>
                </a:solidFill>
                <a:latin typeface="Alice in Wonderland"/>
              </a:rPr>
              <a:t>The Road Back Home</a:t>
            </a:r>
          </a:p>
          <a:p>
            <a:r>
              <a:rPr lang="sv-SE" sz="2000" dirty="0" smtClean="0">
                <a:solidFill>
                  <a:srgbClr val="D3D0B9"/>
                </a:solidFill>
                <a:latin typeface="Didot"/>
              </a:rPr>
              <a:t>Alice is back in the real world and</a:t>
            </a:r>
          </a:p>
          <a:p>
            <a:r>
              <a:rPr lang="sv-SE" sz="2000" dirty="0">
                <a:solidFill>
                  <a:srgbClr val="D3D0B9"/>
                </a:solidFill>
                <a:latin typeface="Didot"/>
              </a:rPr>
              <a:t>h</a:t>
            </a:r>
            <a:r>
              <a:rPr lang="sv-SE" sz="2000" dirty="0" smtClean="0">
                <a:solidFill>
                  <a:srgbClr val="D3D0B9"/>
                </a:solidFill>
                <a:latin typeface="Didot"/>
              </a:rPr>
              <a:t>as to face </a:t>
            </a:r>
            <a:r>
              <a:rPr lang="sv-SE" sz="2000" dirty="0" err="1" smtClean="0">
                <a:solidFill>
                  <a:srgbClr val="D3D0B9"/>
                </a:solidFill>
                <a:latin typeface="Didot"/>
              </a:rPr>
              <a:t>her</a:t>
            </a:r>
            <a:r>
              <a:rPr lang="sv-SE" sz="2000" dirty="0" smtClean="0">
                <a:solidFill>
                  <a:srgbClr val="D3D0B9"/>
                </a:solidFill>
                <a:latin typeface="Didot"/>
              </a:rPr>
              <a:t> </a:t>
            </a:r>
            <a:r>
              <a:rPr lang="sv-SE" sz="2000" dirty="0" err="1" smtClean="0">
                <a:solidFill>
                  <a:srgbClr val="D3D0B9"/>
                </a:solidFill>
                <a:latin typeface="Didot"/>
              </a:rPr>
              <a:t>reality</a:t>
            </a:r>
            <a:r>
              <a:rPr lang="sv-SE" sz="2000" dirty="0" smtClean="0">
                <a:solidFill>
                  <a:srgbClr val="D3D0B9"/>
                </a:solidFill>
                <a:latin typeface="Didot"/>
              </a:rPr>
              <a:t> and </a:t>
            </a:r>
            <a:r>
              <a:rPr lang="sv-SE" sz="2000" dirty="0" err="1" smtClean="0">
                <a:solidFill>
                  <a:srgbClr val="D3D0B9"/>
                </a:solidFill>
                <a:latin typeface="Didot"/>
              </a:rPr>
              <a:t>take</a:t>
            </a:r>
            <a:r>
              <a:rPr lang="sv-SE" sz="2000" dirty="0" smtClean="0">
                <a:solidFill>
                  <a:srgbClr val="D3D0B9"/>
                </a:solidFill>
                <a:latin typeface="Didot"/>
              </a:rPr>
              <a:t> charge</a:t>
            </a:r>
          </a:p>
          <a:p>
            <a:r>
              <a:rPr lang="sv-SE" sz="2000" dirty="0">
                <a:solidFill>
                  <a:srgbClr val="D3D0B9"/>
                </a:solidFill>
                <a:latin typeface="Didot"/>
              </a:rPr>
              <a:t>o</a:t>
            </a:r>
            <a:r>
              <a:rPr lang="sv-SE" sz="2000" dirty="0" smtClean="0">
                <a:solidFill>
                  <a:srgbClr val="D3D0B9"/>
                </a:solidFill>
                <a:latin typeface="Didot"/>
              </a:rPr>
              <a:t>f </a:t>
            </a:r>
            <a:r>
              <a:rPr lang="sv-SE" sz="2000" dirty="0" err="1" smtClean="0">
                <a:solidFill>
                  <a:srgbClr val="D3D0B9"/>
                </a:solidFill>
                <a:latin typeface="Didot"/>
              </a:rPr>
              <a:t>her</a:t>
            </a:r>
            <a:r>
              <a:rPr lang="sv-SE" sz="2000" dirty="0" smtClean="0">
                <a:solidFill>
                  <a:srgbClr val="D3D0B9"/>
                </a:solidFill>
                <a:latin typeface="Didot"/>
              </a:rPr>
              <a:t> </a:t>
            </a:r>
            <a:r>
              <a:rPr lang="sv-SE" sz="2000" dirty="0" err="1" smtClean="0">
                <a:solidFill>
                  <a:srgbClr val="D3D0B9"/>
                </a:solidFill>
                <a:latin typeface="Didot"/>
              </a:rPr>
              <a:t>future</a:t>
            </a:r>
            <a:r>
              <a:rPr lang="sv-SE" sz="2000" dirty="0" smtClean="0">
                <a:solidFill>
                  <a:srgbClr val="D3D0B9"/>
                </a:solidFill>
                <a:latin typeface="Didot"/>
              </a:rPr>
              <a:t>.</a:t>
            </a:r>
            <a:endParaRPr lang="sv-SE" sz="2000" dirty="0">
              <a:solidFill>
                <a:srgbClr val="D3D0B9"/>
              </a:solidFill>
              <a:latin typeface="Dido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lice-in-wonderland-movie-screenshots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600" y="0"/>
            <a:ext cx="11277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4876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solidFill>
                  <a:srgbClr val="BD93D2"/>
                </a:solidFill>
                <a:latin typeface="Alice in Wonderland"/>
              </a:rPr>
              <a:t>The </a:t>
            </a:r>
            <a:r>
              <a:rPr lang="sv-SE" sz="3600" dirty="0" err="1" smtClean="0">
                <a:solidFill>
                  <a:srgbClr val="BD93D2"/>
                </a:solidFill>
                <a:latin typeface="Alice in Wonderland"/>
              </a:rPr>
              <a:t>Resurection</a:t>
            </a:r>
            <a:endParaRPr lang="sv-SE" sz="3600" dirty="0" smtClean="0">
              <a:solidFill>
                <a:srgbClr val="BD93D2"/>
              </a:solidFill>
              <a:latin typeface="Alice in Wonderland"/>
            </a:endParaRPr>
          </a:p>
          <a:p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Alice must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now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face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her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real life and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stand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up for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herself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infront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of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her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entire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family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and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manages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to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impress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Lord Ascot and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takes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her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 in as his </a:t>
            </a:r>
            <a:r>
              <a:rPr lang="sv-SE" sz="2000" dirty="0" err="1" smtClean="0">
                <a:solidFill>
                  <a:srgbClr val="BD93D2"/>
                </a:solidFill>
                <a:latin typeface="Euphemia UCAS"/>
              </a:rPr>
              <a:t>apprentice</a:t>
            </a:r>
            <a:r>
              <a:rPr lang="sv-SE" sz="2000" dirty="0" smtClean="0">
                <a:solidFill>
                  <a:srgbClr val="BD93D2"/>
                </a:solidFill>
                <a:latin typeface="Euphemia UCAS"/>
              </a:rPr>
              <a:t>. </a:t>
            </a:r>
            <a:endParaRPr lang="sv-SE" sz="3600" dirty="0">
              <a:solidFill>
                <a:srgbClr val="BD93D2"/>
              </a:solidFill>
              <a:latin typeface="Alice in Wonderl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lice-in-wonderland-movie-screenshots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4400" y="0"/>
            <a:ext cx="112013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4495800"/>
            <a:ext cx="7619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rgbClr val="F7FFE9"/>
                </a:solidFill>
                <a:latin typeface="Alice in Wonderland"/>
              </a:rPr>
              <a:t>The End</a:t>
            </a:r>
          </a:p>
          <a:p>
            <a:r>
              <a:rPr lang="sv-SE" sz="3200" dirty="0" smtClean="0">
                <a:solidFill>
                  <a:srgbClr val="F7FFE9"/>
                </a:solidFill>
                <a:latin typeface="Dawning of a New Day"/>
              </a:rPr>
              <a:t>Everything </a:t>
            </a:r>
            <a:r>
              <a:rPr lang="sv-SE" sz="3200" dirty="0" err="1" smtClean="0">
                <a:solidFill>
                  <a:srgbClr val="F7FFE9"/>
                </a:solidFill>
                <a:latin typeface="Dawning of a New Day"/>
              </a:rPr>
              <a:t>works</a:t>
            </a:r>
            <a:r>
              <a:rPr lang="sv-SE" sz="3200" dirty="0" smtClean="0">
                <a:solidFill>
                  <a:srgbClr val="F7FFE9"/>
                </a:solidFill>
                <a:latin typeface="Dawning of a New Day"/>
              </a:rPr>
              <a:t> </a:t>
            </a:r>
            <a:r>
              <a:rPr lang="sv-SE" sz="3200" dirty="0" err="1" smtClean="0">
                <a:solidFill>
                  <a:srgbClr val="F7FFE9"/>
                </a:solidFill>
                <a:latin typeface="Dawning of a New Day"/>
              </a:rPr>
              <a:t>out</a:t>
            </a:r>
            <a:r>
              <a:rPr lang="sv-SE" sz="3200" dirty="0" smtClean="0">
                <a:solidFill>
                  <a:srgbClr val="F7FFE9"/>
                </a:solidFill>
                <a:latin typeface="Dawning of a New Day"/>
              </a:rPr>
              <a:t> in </a:t>
            </a:r>
            <a:r>
              <a:rPr lang="sv-SE" sz="3200" dirty="0" err="1" smtClean="0">
                <a:solidFill>
                  <a:srgbClr val="F7FFE9"/>
                </a:solidFill>
                <a:latin typeface="Dawning of a New Day"/>
              </a:rPr>
              <a:t>favor</a:t>
            </a:r>
            <a:r>
              <a:rPr lang="sv-SE" sz="3200" dirty="0" smtClean="0">
                <a:solidFill>
                  <a:srgbClr val="F7FFE9"/>
                </a:solidFill>
                <a:latin typeface="Dawning of a New Day"/>
              </a:rPr>
              <a:t> or the heroin, </a:t>
            </a:r>
            <a:r>
              <a:rPr lang="sv-SE" sz="3200" dirty="0" err="1" smtClean="0">
                <a:solidFill>
                  <a:srgbClr val="F7FFE9"/>
                </a:solidFill>
                <a:latin typeface="Dawning of a New Day"/>
              </a:rPr>
              <a:t>Wonderland</a:t>
            </a:r>
            <a:r>
              <a:rPr lang="sv-SE" sz="3200" dirty="0" smtClean="0">
                <a:solidFill>
                  <a:srgbClr val="F7FFE9"/>
                </a:solidFill>
                <a:latin typeface="Dawning of a New Day"/>
              </a:rPr>
              <a:t> is </a:t>
            </a:r>
            <a:r>
              <a:rPr lang="sv-SE" sz="3200" dirty="0" err="1" smtClean="0">
                <a:solidFill>
                  <a:srgbClr val="F7FFE9"/>
                </a:solidFill>
                <a:latin typeface="Dawning of a New Day"/>
              </a:rPr>
              <a:t>saved</a:t>
            </a:r>
            <a:r>
              <a:rPr lang="sv-SE" sz="3200" dirty="0" smtClean="0">
                <a:solidFill>
                  <a:srgbClr val="F7FFE9"/>
                </a:solidFill>
                <a:latin typeface="Dawning of a New Day"/>
              </a:rPr>
              <a:t> and </a:t>
            </a:r>
            <a:r>
              <a:rPr lang="sv-SE" sz="3200" dirty="0" err="1" smtClean="0">
                <a:solidFill>
                  <a:srgbClr val="F7FFE9"/>
                </a:solidFill>
                <a:latin typeface="Dawning of a New Day"/>
              </a:rPr>
              <a:t>everyone</a:t>
            </a:r>
            <a:r>
              <a:rPr lang="sv-SE" sz="3200" dirty="0" smtClean="0">
                <a:solidFill>
                  <a:srgbClr val="F7FFE9"/>
                </a:solidFill>
                <a:latin typeface="Dawning of a New Day"/>
              </a:rPr>
              <a:t> </a:t>
            </a:r>
            <a:r>
              <a:rPr lang="sv-SE" sz="3200" dirty="0" err="1" smtClean="0">
                <a:solidFill>
                  <a:srgbClr val="F7FFE9"/>
                </a:solidFill>
                <a:latin typeface="Dawning of a New Day"/>
              </a:rPr>
              <a:t>lives</a:t>
            </a:r>
            <a:r>
              <a:rPr lang="sv-SE" sz="3200" dirty="0" smtClean="0">
                <a:solidFill>
                  <a:srgbClr val="F7FFE9"/>
                </a:solidFill>
                <a:latin typeface="Dawning of a New Day"/>
              </a:rPr>
              <a:t> </a:t>
            </a:r>
            <a:r>
              <a:rPr lang="sv-SE" sz="3200" dirty="0" err="1" smtClean="0">
                <a:solidFill>
                  <a:srgbClr val="F7FFE9"/>
                </a:solidFill>
                <a:latin typeface="Dawning of a New Day"/>
              </a:rPr>
              <a:t>happely</a:t>
            </a:r>
            <a:r>
              <a:rPr lang="sv-SE" sz="3200" dirty="0" smtClean="0">
                <a:solidFill>
                  <a:srgbClr val="F7FFE9"/>
                </a:solidFill>
                <a:latin typeface="Dawning of a New Day"/>
              </a:rPr>
              <a:t> </a:t>
            </a:r>
            <a:r>
              <a:rPr lang="sv-SE" sz="3200" dirty="0" err="1" smtClean="0">
                <a:solidFill>
                  <a:srgbClr val="F7FFE9"/>
                </a:solidFill>
                <a:latin typeface="Dawning of a New Day"/>
              </a:rPr>
              <a:t>ever</a:t>
            </a:r>
            <a:r>
              <a:rPr lang="sv-SE" sz="3200" smtClean="0">
                <a:solidFill>
                  <a:srgbClr val="F7FFE9"/>
                </a:solidFill>
                <a:latin typeface="Dawning of a New Day"/>
              </a:rPr>
              <a:t> after.</a:t>
            </a:r>
            <a:endParaRPr lang="sv-SE" sz="3200" dirty="0" smtClean="0">
              <a:solidFill>
                <a:srgbClr val="F7FFE9"/>
              </a:solidFill>
              <a:latin typeface="Dawning of a New D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lice in Wonderland"/>
              </a:rPr>
              <a:t>Ordinary World</a:t>
            </a:r>
            <a:endParaRPr lang="sv-SE" dirty="0">
              <a:latin typeface="Alice in Wonderland"/>
            </a:endParaRPr>
          </a:p>
        </p:txBody>
      </p:sp>
      <p:pic>
        <p:nvPicPr>
          <p:cNvPr id="8" name="Content Placeholder 7" descr="alice-in-wonderland-movie-screenshot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257800"/>
          </a:xfrm>
        </p:spPr>
      </p:pic>
      <p:sp>
        <p:nvSpPr>
          <p:cNvPr id="10" name="TextBox 9"/>
          <p:cNvSpPr txBox="1"/>
          <p:nvPr/>
        </p:nvSpPr>
        <p:spPr>
          <a:xfrm>
            <a:off x="457200" y="194173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Alice is an </a:t>
            </a:r>
            <a:r>
              <a:rPr lang="sv-SE" dirty="0" err="1" smtClean="0">
                <a:solidFill>
                  <a:schemeClr val="bg1"/>
                </a:solidFill>
                <a:latin typeface="Throw My Hands Up in the Air"/>
              </a:rPr>
              <a:t>unusual</a:t>
            </a:r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Throw My Hands Up in the Air"/>
              </a:rPr>
              <a:t>young</a:t>
            </a:r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Throw My Hands Up in the Air"/>
              </a:rPr>
              <a:t>women</a:t>
            </a:r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 that </a:t>
            </a:r>
            <a:r>
              <a:rPr lang="sv-SE" dirty="0" err="1" smtClean="0">
                <a:solidFill>
                  <a:schemeClr val="bg1"/>
                </a:solidFill>
                <a:latin typeface="Throw My Hands Up in the Air"/>
              </a:rPr>
              <a:t>let’s</a:t>
            </a:r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Throw My Hands Up in the Air"/>
              </a:rPr>
              <a:t>her</a:t>
            </a:r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 </a:t>
            </a:r>
            <a:r>
              <a:rPr lang="sv-SE" dirty="0" err="1" smtClean="0">
                <a:solidFill>
                  <a:schemeClr val="bg1"/>
                </a:solidFill>
                <a:latin typeface="Throw My Hands Up in the Air"/>
              </a:rPr>
              <a:t>curiosity</a:t>
            </a:r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 </a:t>
            </a:r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and wild </a:t>
            </a:r>
            <a:r>
              <a:rPr lang="sv-SE" dirty="0" err="1" smtClean="0">
                <a:solidFill>
                  <a:schemeClr val="bg1"/>
                </a:solidFill>
                <a:latin typeface="Throw My Hands Up in the Air"/>
              </a:rPr>
              <a:t>imagination</a:t>
            </a:r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 get the best of </a:t>
            </a:r>
            <a:r>
              <a:rPr lang="sv-SE" dirty="0" err="1" smtClean="0">
                <a:solidFill>
                  <a:schemeClr val="bg1"/>
                </a:solidFill>
                <a:latin typeface="Throw My Hands Up in the Air"/>
              </a:rPr>
              <a:t>her</a:t>
            </a:r>
            <a:r>
              <a:rPr lang="sv-SE" dirty="0" smtClean="0">
                <a:solidFill>
                  <a:schemeClr val="bg1"/>
                </a:solidFill>
                <a:latin typeface="Throw My Hands Up in the Air"/>
              </a:rPr>
              <a:t>.  </a:t>
            </a:r>
            <a:endParaRPr lang="sv-SE" dirty="0">
              <a:solidFill>
                <a:schemeClr val="bg1"/>
              </a:solidFill>
              <a:latin typeface="Throw My Hands Up in the A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83163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00C8F3"/>
                </a:solidFill>
                <a:latin typeface="Alice in Wonderland"/>
              </a:rPr>
              <a:t>The </a:t>
            </a:r>
            <a:r>
              <a:rPr lang="sv-SE" dirty="0" err="1" smtClean="0">
                <a:solidFill>
                  <a:srgbClr val="00C8F3"/>
                </a:solidFill>
                <a:latin typeface="Alice in Wonderland"/>
              </a:rPr>
              <a:t>Call</a:t>
            </a:r>
            <a:r>
              <a:rPr lang="sv-SE" dirty="0" smtClean="0">
                <a:solidFill>
                  <a:srgbClr val="00C8F3"/>
                </a:solidFill>
                <a:latin typeface="Alice in Wonderland"/>
              </a:rPr>
              <a:t> of </a:t>
            </a:r>
            <a:r>
              <a:rPr lang="sv-SE" dirty="0" err="1" smtClean="0">
                <a:solidFill>
                  <a:srgbClr val="00C8F3"/>
                </a:solidFill>
                <a:latin typeface="Alice in Wonderland"/>
              </a:rPr>
              <a:t>Adventure</a:t>
            </a:r>
            <a:endParaRPr lang="sv-SE" dirty="0">
              <a:solidFill>
                <a:srgbClr val="00C8F3"/>
              </a:solidFill>
              <a:latin typeface="Alice in Wonderland"/>
            </a:endParaRPr>
          </a:p>
        </p:txBody>
      </p:sp>
      <p:pic>
        <p:nvPicPr>
          <p:cNvPr id="7" name="Content Placeholder 6" descr="alice-in-wonderland-movie-screenshot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400" y="0"/>
            <a:ext cx="99822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-381000" y="4419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ice in Wonderland"/>
              </a:rPr>
              <a:t>The </a:t>
            </a:r>
            <a:r>
              <a:rPr lang="sv-SE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ice in Wonderland"/>
              </a:rPr>
              <a:t>Call</a:t>
            </a:r>
            <a:r>
              <a:rPr lang="sv-SE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ice in Wonderland"/>
              </a:rPr>
              <a:t> of </a:t>
            </a:r>
            <a:r>
              <a:rPr lang="sv-SE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ice in Wonderland"/>
              </a:rPr>
              <a:t>Adventure</a:t>
            </a:r>
            <a:endParaRPr lang="sv-SE" sz="4000" dirty="0" smtClean="0">
              <a:solidFill>
                <a:schemeClr val="accent5">
                  <a:lumMod val="60000"/>
                  <a:lumOff val="40000"/>
                </a:schemeClr>
              </a:solidFill>
              <a:latin typeface="Alice in Wonderland"/>
            </a:endParaRPr>
          </a:p>
          <a:p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After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seeing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the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unusual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rabbitt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, Alice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decides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to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follow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him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wondering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wha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he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was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and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where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he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was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 </a:t>
            </a:r>
            <a:r>
              <a:rPr lang="sv-SE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going</a:t>
            </a:r>
            <a:r>
              <a:rPr lang="sv-SE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andwriting - Dakota"/>
              </a:rPr>
              <a:t>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lice-in-wonderland-movie-screenshots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9600" y="0"/>
            <a:ext cx="103632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90800" y="41910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>
                <a:solidFill>
                  <a:schemeClr val="accent2">
                    <a:lumMod val="75000"/>
                  </a:schemeClr>
                </a:solidFill>
                <a:latin typeface="Alice in Wonderland"/>
              </a:rPr>
              <a:t>Refusal</a:t>
            </a:r>
            <a:r>
              <a:rPr lang="sv-SE" sz="3200" dirty="0" smtClean="0">
                <a:solidFill>
                  <a:schemeClr val="accent2">
                    <a:lumMod val="75000"/>
                  </a:schemeClr>
                </a:solidFill>
                <a:latin typeface="Alice in Wonderland"/>
              </a:rPr>
              <a:t> of the </a:t>
            </a:r>
            <a:r>
              <a:rPr lang="sv-SE" sz="3200" dirty="0" err="1" smtClean="0">
                <a:solidFill>
                  <a:schemeClr val="accent2">
                    <a:lumMod val="75000"/>
                  </a:schemeClr>
                </a:solidFill>
                <a:latin typeface="Alice in Wonderland"/>
              </a:rPr>
              <a:t>Call</a:t>
            </a:r>
            <a:endParaRPr lang="sv-SE" sz="3200" dirty="0" smtClean="0">
              <a:solidFill>
                <a:schemeClr val="accent2">
                  <a:lumMod val="75000"/>
                </a:schemeClr>
              </a:solidFill>
              <a:latin typeface="Alice in Wonderland"/>
            </a:endParaRPr>
          </a:p>
          <a:p>
            <a:r>
              <a:rPr lang="sv-SE" sz="2000" dirty="0" smtClean="0">
                <a:solidFill>
                  <a:schemeClr val="accent2">
                    <a:lumMod val="75000"/>
                  </a:schemeClr>
                </a:solidFill>
                <a:latin typeface="Helvetica Light"/>
              </a:rPr>
              <a:t>Upon entering the other world, Alice is greated by the rabbitt and his friends were they expect Alice to save them from the </a:t>
            </a:r>
            <a:r>
              <a:rPr lang="sv-SE" sz="2000" dirty="0" err="1" smtClean="0">
                <a:solidFill>
                  <a:schemeClr val="accent2">
                    <a:lumMod val="75000"/>
                  </a:schemeClr>
                </a:solidFill>
                <a:latin typeface="Helvetica Light"/>
              </a:rPr>
              <a:t>evil</a:t>
            </a:r>
            <a:r>
              <a:rPr lang="sv-SE" sz="2000" dirty="0" smtClean="0">
                <a:solidFill>
                  <a:schemeClr val="accent2">
                    <a:lumMod val="75000"/>
                  </a:schemeClr>
                </a:solidFill>
                <a:latin typeface="Helvetica Light"/>
              </a:rPr>
              <a:t> Red Queen. Alice refuses to help them because she belives she is having another one of her dreams. </a:t>
            </a:r>
            <a:endParaRPr lang="sv-SE" sz="2000" dirty="0">
              <a:solidFill>
                <a:schemeClr val="accent2">
                  <a:lumMod val="75000"/>
                </a:schemeClr>
              </a:solidFill>
              <a:latin typeface="Helvetica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lice-in-wonderland-movie-screenshots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5800" y="0"/>
            <a:ext cx="10515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685800" y="609600"/>
            <a:ext cx="510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rgbClr val="BD00BD"/>
                </a:solidFill>
                <a:latin typeface="Alice in Wonderland"/>
              </a:rPr>
              <a:t>Meeting The Mentor</a:t>
            </a:r>
          </a:p>
          <a:p>
            <a:r>
              <a:rPr lang="sv-SE" sz="2400" dirty="0" smtClean="0">
                <a:solidFill>
                  <a:srgbClr val="BD00BD"/>
                </a:solidFill>
                <a:latin typeface="Helvetica Neue UltraLight"/>
              </a:rPr>
              <a:t>After running away from the Bandersnatch and playing-card soldiers, Alice encounters the Cheshire Cat and leads Alice to the Hatter.  </a:t>
            </a:r>
            <a:r>
              <a:rPr lang="sv-SE" sz="3200" dirty="0" smtClean="0">
                <a:solidFill>
                  <a:srgbClr val="BD00BD"/>
                </a:solidFill>
                <a:latin typeface="Alice in Wonderland"/>
              </a:rPr>
              <a:t> </a:t>
            </a:r>
          </a:p>
          <a:p>
            <a:endParaRPr lang="sv-SE" sz="3200" dirty="0">
              <a:solidFill>
                <a:srgbClr val="BD00BD"/>
              </a:solidFill>
              <a:latin typeface="Alice in Wonderl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lice-in-wonderland-movie-screenshots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19200" y="0"/>
            <a:ext cx="11277600" cy="6904038"/>
          </a:xfrm>
        </p:spPr>
      </p:pic>
      <p:sp>
        <p:nvSpPr>
          <p:cNvPr id="5" name="TextBox 4"/>
          <p:cNvSpPr txBox="1"/>
          <p:nvPr/>
        </p:nvSpPr>
        <p:spPr>
          <a:xfrm>
            <a:off x="-685800" y="4876800"/>
            <a:ext cx="1074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>
                <a:solidFill>
                  <a:srgbClr val="008000"/>
                </a:solidFill>
                <a:latin typeface="Alice in Wonderland"/>
              </a:rPr>
              <a:t>C</a:t>
            </a:r>
            <a:r>
              <a:rPr lang="sv-SE" sz="3600" dirty="0" err="1" smtClean="0">
                <a:solidFill>
                  <a:srgbClr val="008000"/>
                </a:solidFill>
                <a:latin typeface="Alice in Wonderland"/>
              </a:rPr>
              <a:t>rossing</a:t>
            </a:r>
            <a:r>
              <a:rPr lang="sv-SE" sz="3600" dirty="0" smtClean="0">
                <a:solidFill>
                  <a:srgbClr val="008000"/>
                </a:solidFill>
                <a:latin typeface="Alice in Wonderland"/>
              </a:rPr>
              <a:t> the </a:t>
            </a:r>
            <a:r>
              <a:rPr lang="sv-SE" sz="3600" dirty="0" err="1" smtClean="0">
                <a:solidFill>
                  <a:srgbClr val="008000"/>
                </a:solidFill>
                <a:latin typeface="Alice in Wonderland"/>
              </a:rPr>
              <a:t>Threshold</a:t>
            </a:r>
            <a:endParaRPr lang="sv-SE" sz="3600" dirty="0" smtClean="0">
              <a:solidFill>
                <a:srgbClr val="008000"/>
              </a:solidFill>
              <a:latin typeface="Alice in Wonderland"/>
            </a:endParaRPr>
          </a:p>
          <a:p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The Hatter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tries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to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convince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Alice to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help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them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by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telling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her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about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what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had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happend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to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Wonderland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and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why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they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need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her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help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. After his story Alice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decides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to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help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r>
              <a:rPr lang="sv-SE" sz="2000" dirty="0" err="1" smtClean="0">
                <a:solidFill>
                  <a:srgbClr val="008000"/>
                </a:solidFill>
                <a:latin typeface="Lucida Bright"/>
              </a:rPr>
              <a:t>them</a:t>
            </a:r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.</a:t>
            </a:r>
          </a:p>
          <a:p>
            <a:r>
              <a:rPr lang="sv-SE" sz="2000" dirty="0" smtClean="0">
                <a:solidFill>
                  <a:srgbClr val="008000"/>
                </a:solidFill>
                <a:latin typeface="Lucida Bright"/>
              </a:rPr>
              <a:t> </a:t>
            </a:r>
            <a:endParaRPr lang="sv-SE" sz="2000" dirty="0">
              <a:solidFill>
                <a:srgbClr val="008000"/>
              </a:solidFill>
              <a:latin typeface="Lucida Br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Content Placeholder 7" descr="alice-in-wonderland-movie-screenshots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400" y="0"/>
            <a:ext cx="10134599" cy="6858000"/>
          </a:xfrm>
        </p:spPr>
      </p:pic>
      <p:sp>
        <p:nvSpPr>
          <p:cNvPr id="9" name="TextBox 8"/>
          <p:cNvSpPr txBox="1"/>
          <p:nvPr/>
        </p:nvSpPr>
        <p:spPr>
          <a:xfrm>
            <a:off x="-533401" y="4114800"/>
            <a:ext cx="10134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 in Wonderland"/>
              </a:rPr>
              <a:t>Tests, Allies, Enemies’</a:t>
            </a:r>
          </a:p>
          <a:p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Now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that Alice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accepted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the mission of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helping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Wonderland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she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has to face the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challenge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of getting to the Red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Queen’s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castle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and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kill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her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dragon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without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 getting </a:t>
            </a:r>
            <a:r>
              <a:rPr lang="sv-SE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caught</a:t>
            </a:r>
            <a:r>
              <a:rPr lang="sv-SE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Symbols"/>
              </a:rPr>
              <a:t>.  </a:t>
            </a:r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  <a:latin typeface="Apple Symbol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lice-in-wonderland-movie-screenshots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600" y="0"/>
            <a:ext cx="11049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990600" y="274638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lice in Wonderland"/>
              </a:rPr>
              <a:t>Approach To The Inmost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lice in Wonderland"/>
              </a:rPr>
              <a:t>Cave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sto MT"/>
              </a:rPr>
              <a:t>Now that Alice is in the 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sto MT"/>
              </a:rPr>
              <a:t>Red Queens castle she 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sto MT"/>
              </a:rPr>
              <a:t>Has to try and get a hold 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sto MT"/>
              </a:rPr>
              <a:t>of the sword that will kill Jabberwocky and save 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sto MT"/>
              </a:rPr>
              <a:t>Wonderland without the Queen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sto MT"/>
              </a:rPr>
              <a:t>f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sto MT"/>
              </a:rPr>
              <a:t>inding out who she is and what 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sto MT"/>
              </a:rPr>
              <a:t>s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sto MT"/>
              </a:rPr>
              <a:t>he plans to do. </a:t>
            </a:r>
            <a:endParaRPr lang="sv-SE" sz="2000" dirty="0">
              <a:solidFill>
                <a:schemeClr val="bg2">
                  <a:lumMod val="25000"/>
                </a:schemeClr>
              </a:solidFill>
              <a:latin typeface="Calisto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 descr="alice-in-wonderland-movie-screenshots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66800" y="0"/>
            <a:ext cx="112166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228600" y="533400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 smtClean="0">
                <a:solidFill>
                  <a:schemeClr val="bg1">
                    <a:lumMod val="75000"/>
                  </a:schemeClr>
                </a:solidFill>
                <a:latin typeface="Alice in Wonderland"/>
              </a:rPr>
              <a:t>Ordeal</a:t>
            </a:r>
            <a:endParaRPr lang="sv-SE" sz="3600" dirty="0" smtClean="0">
              <a:solidFill>
                <a:schemeClr val="bg1">
                  <a:lumMod val="75000"/>
                </a:schemeClr>
              </a:solidFill>
              <a:latin typeface="Alice in Wonderland"/>
            </a:endParaRPr>
          </a:p>
          <a:p>
            <a:r>
              <a:rPr lang="sv-SE" sz="2400" dirty="0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Alice has to face  life and death and </a:t>
            </a:r>
            <a:r>
              <a:rPr lang="sv-SE" sz="2400" dirty="0" err="1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kill</a:t>
            </a:r>
            <a:r>
              <a:rPr lang="sv-SE" sz="2400" dirty="0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 </a:t>
            </a:r>
            <a:r>
              <a:rPr lang="sv-SE" sz="2400" dirty="0" err="1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jabbawocky</a:t>
            </a:r>
            <a:r>
              <a:rPr lang="sv-SE" sz="2400" dirty="0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 in order to </a:t>
            </a:r>
            <a:r>
              <a:rPr lang="sv-SE" sz="2400" dirty="0" err="1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save</a:t>
            </a:r>
            <a:r>
              <a:rPr lang="sv-SE" sz="2400" dirty="0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 </a:t>
            </a:r>
            <a:r>
              <a:rPr lang="sv-SE" sz="2400" dirty="0" err="1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everyone</a:t>
            </a:r>
            <a:r>
              <a:rPr lang="sv-SE" sz="2400" dirty="0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 and </a:t>
            </a:r>
            <a:r>
              <a:rPr lang="sv-SE" sz="2400" dirty="0" err="1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wonderland</a:t>
            </a:r>
            <a:r>
              <a:rPr lang="sv-SE" sz="2400" dirty="0" smtClean="0">
                <a:solidFill>
                  <a:schemeClr val="bg1">
                    <a:lumMod val="75000"/>
                  </a:schemeClr>
                </a:solidFill>
                <a:latin typeface="Trajan Pro"/>
              </a:rPr>
              <a:t>. </a:t>
            </a:r>
            <a:endParaRPr lang="sv-SE" sz="2400" dirty="0">
              <a:solidFill>
                <a:schemeClr val="bg1">
                  <a:lumMod val="75000"/>
                </a:schemeClr>
              </a:solidFill>
              <a:latin typeface="Trajan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382</Words>
  <Application>Microsoft Macintosh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Ordinary World</vt:lpstr>
      <vt:lpstr>The Call of Adventure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Media AB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Media Dakik</dc:creator>
  <cp:keywords/>
  <cp:lastModifiedBy>Alejandra Jarabo</cp:lastModifiedBy>
  <cp:revision>19</cp:revision>
  <dcterms:created xsi:type="dcterms:W3CDTF">2012-01-18T02:56:51Z</dcterms:created>
  <dcterms:modified xsi:type="dcterms:W3CDTF">2012-01-18T02:58:22Z</dcterms:modified>
</cp:coreProperties>
</file>