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3" r:id="rId6"/>
    <p:sldId id="262" r:id="rId7"/>
    <p:sldId id="259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B99C-78AF-4683-A562-4406F9737760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5B946-F4E9-4461-A893-B3DAEC474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5B946-F4E9-4461-A893-B3DAEC47470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AC73B675-24AB-4FBE-AD1F-AA511129EFCF}" type="datetimeFigureOut">
              <a:rPr lang="en-US" smtClean="0"/>
              <a:pPr/>
              <a:t>2/3/10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42AB3E14-243B-4DF0-8165-0720A79E6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eg"/><Relationship Id="rId5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533400"/>
            <a:ext cx="6019800" cy="1600200"/>
          </a:xfrm>
        </p:spPr>
        <p:txBody>
          <a:bodyPr/>
          <a:lstStyle/>
          <a:p>
            <a:pPr algn="ctr"/>
            <a:r>
              <a:rPr lang="en-US" sz="4000" dirty="0" smtClean="0"/>
              <a:t>A New medium</a:t>
            </a:r>
            <a:br>
              <a:rPr lang="en-US" sz="4000" dirty="0" smtClean="0"/>
            </a:br>
            <a:r>
              <a:rPr lang="en-US" sz="4000" dirty="0" smtClean="0"/>
              <a:t> for storytelling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5257800"/>
            <a:ext cx="5114778" cy="1101248"/>
          </a:xfrm>
        </p:spPr>
        <p:txBody>
          <a:bodyPr>
            <a:normAutofit lnSpcReduction="10000"/>
          </a:bodyPr>
          <a:lstStyle/>
          <a:p>
            <a:pPr algn="l"/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l"/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By Linda May, MAT-103</a:t>
            </a:r>
            <a:endParaRPr lang="en-US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7229209">
            <a:off x="-1939752" y="3111567"/>
            <a:ext cx="6382436" cy="52322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HAMLET ON THE HOLODECK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2743200"/>
            <a:ext cx="396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Author: Janet Murray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60"/>
          </a:xfrm>
        </p:spPr>
        <p:txBody>
          <a:bodyPr/>
          <a:lstStyle/>
          <a:p>
            <a:pPr algn="ctr"/>
            <a:r>
              <a:rPr lang="en-US" dirty="0" smtClean="0"/>
              <a:t>Virtusphere, Inc. #1</a:t>
            </a:r>
            <a:endParaRPr lang="en-US" dirty="0"/>
          </a:p>
        </p:txBody>
      </p:sp>
      <p:pic>
        <p:nvPicPr>
          <p:cNvPr id="3" name="Picture 2" descr="VS_Transp2-256x2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505260"/>
            <a:ext cx="2743200" cy="2828926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914400" y="474313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Clr>
                <a:schemeClr val="bg2">
                  <a:lumMod val="25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User completely immersed into their interactive virtual experience</a:t>
            </a:r>
          </a:p>
          <a:p>
            <a:pPr marL="225425" indent="-225425">
              <a:buClr>
                <a:schemeClr val="bg2">
                  <a:lumMod val="25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Hollow Sphere</a:t>
            </a:r>
          </a:p>
          <a:p>
            <a:pPr marL="225425" indent="-225425">
              <a:buClr>
                <a:schemeClr val="bg2">
                  <a:lumMod val="25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Rotates freely 360°</a:t>
            </a:r>
          </a:p>
          <a:p>
            <a:pPr marL="225425" indent="-225425">
              <a:buClr>
                <a:schemeClr val="bg2">
                  <a:lumMod val="25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Play gaming &amp; entertainment inside in life-like real environment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18288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Locomotion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Sphere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/>
          <a:lstStyle/>
          <a:p>
            <a:pPr algn="ctr"/>
            <a:r>
              <a:rPr lang="en-US" dirty="0" smtClean="0"/>
              <a:t>Virtusphere, Inc. #2</a:t>
            </a:r>
            <a:endParaRPr lang="en-US" dirty="0"/>
          </a:p>
        </p:txBody>
      </p:sp>
      <p:pic>
        <p:nvPicPr>
          <p:cNvPr id="3" name="Picture 2" descr="IMG_2321sc-258x2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1371600"/>
            <a:ext cx="2689960" cy="2825496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943130" y="49530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Experience Health &amp; Fitness realities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Enjoy Education, Museums, Events, Shows</a:t>
            </a:r>
          </a:p>
          <a:p>
            <a:pPr marL="284163" indent="-284163"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Train Military &amp; other dangerous jobs in simulated real environments.</a:t>
            </a:r>
          </a:p>
          <a:p>
            <a:pPr marL="225425" indent="-225425"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Participate in Home Gaming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Sphere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905000"/>
            <a:ext cx="169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Locomotion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080"/>
            <a:ext cx="7242048" cy="822960"/>
          </a:xfrm>
        </p:spPr>
        <p:txBody>
          <a:bodyPr/>
          <a:lstStyle/>
          <a:p>
            <a:pPr algn="ctr"/>
            <a:r>
              <a:rPr lang="en-US" dirty="0" smtClean="0"/>
              <a:t>Virtual reality room</a:t>
            </a:r>
            <a:endParaRPr lang="en-US" dirty="0"/>
          </a:p>
        </p:txBody>
      </p:sp>
      <p:pic>
        <p:nvPicPr>
          <p:cNvPr id="3" name="Picture 2" descr="Virtual Reality Ro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7270" y="1476530"/>
            <a:ext cx="3845608" cy="2743200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344120" y="5280280"/>
            <a:ext cx="59436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You’re high above the desert peaks – you’re in control of a swarm of U.S. Air Force unmanned aerial vehicles……….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43190"/>
            <a:ext cx="1219200" cy="369332"/>
          </a:xfrm>
          <a:prstGeom prst="rect">
            <a:avLst/>
          </a:prstGeom>
          <a:noFill/>
          <a:effectLst/>
          <a:scene3d>
            <a:camera prst="perspectiveContrastingRightFacing"/>
            <a:lightRig rig="threePt" dir="t"/>
          </a:scene3d>
        </p:spPr>
        <p:txBody>
          <a:bodyPr wrap="square" rtlCol="0">
            <a:prstTxWarp prst="textCascadeUp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WOW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0" y="2667000"/>
            <a:ext cx="889987" cy="369332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txBody>
          <a:bodyPr wrap="none">
            <a:prstTxWarp prst="textCascadeDow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COOL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9160"/>
          </a:xfrm>
        </p:spPr>
        <p:txBody>
          <a:bodyPr/>
          <a:lstStyle/>
          <a:p>
            <a:r>
              <a:rPr lang="en-US" dirty="0" smtClean="0"/>
              <a:t>Looking to the future</a:t>
            </a:r>
            <a:endParaRPr lang="en-US" dirty="0"/>
          </a:p>
        </p:txBody>
      </p:sp>
      <p:pic>
        <p:nvPicPr>
          <p:cNvPr id="3" name="Picture 2" descr="janet Murray 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057400"/>
            <a:ext cx="2123487" cy="3200400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895600" y="3016760"/>
            <a:ext cx="518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Objects seen in futuristic movies are soon developed.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We look ahead, longingly, for the things Janet Murray spoke about: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Gloriously equipped Space-Stations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Medical Tricoders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Light Speed Travel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Photon Weapons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Interactive Talking Computer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Playing in a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Holonovel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!!!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 2" pitchFamily="18" charset="2"/>
              <a:buChar char="³"/>
            </a:pP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	See you in the future…….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Edwin S. Porter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3100" dirty="0" smtClean="0"/>
              <a:t>the father of the story film”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60" y="5791200"/>
            <a:ext cx="7543800" cy="914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Hired by Thomas Edison – in 1900 he began making short narrative films.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Content Placeholder 6" descr="Edwin S Port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1752600"/>
            <a:ext cx="2540000" cy="3225800"/>
          </a:xfr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4102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1869 - 1941</a:t>
            </a:r>
            <a:endParaRPr lang="en-US" dirty="0"/>
          </a:p>
        </p:txBody>
      </p:sp>
      <p:pic>
        <p:nvPicPr>
          <p:cNvPr id="9" name="Picture 8" descr="Jack &amp; Beanstal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855030"/>
            <a:ext cx="3856008" cy="2976113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81000" y="509915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Jack &amp; the Beanstalk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wizard of 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931820"/>
            <a:ext cx="3749040" cy="12591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Go to sleep – wake up in an adventure.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Wizard of Oz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087320" y="2382190"/>
            <a:ext cx="3554825" cy="2560320"/>
          </a:xfr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7200" y="5943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1939 – an American Musical Fantasy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 smtClean="0"/>
              <a:t>2001 odyssey</a:t>
            </a:r>
            <a:endParaRPr lang="en-US" dirty="0"/>
          </a:p>
        </p:txBody>
      </p:sp>
      <p:pic>
        <p:nvPicPr>
          <p:cNvPr id="4" name="Content Placeholder 3" descr="2001 Odyssey-12-9-0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1752600"/>
            <a:ext cx="3700732" cy="1932317"/>
          </a:xfrm>
          <a:ln w="38100">
            <a:solidFill>
              <a:schemeClr val="tx2">
                <a:lumMod val="50000"/>
              </a:schemeClr>
            </a:solidFill>
          </a:ln>
        </p:spPr>
      </p:pic>
      <p:pic>
        <p:nvPicPr>
          <p:cNvPr id="5" name="Picture 4" descr="2001 Odyssey-rebor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4419600"/>
            <a:ext cx="4175185" cy="1733909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419600" y="19025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We can leave our world and experience something only dreamed about.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69192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Then---we can be reborn into a new and different life.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75360"/>
          </a:xfrm>
        </p:spPr>
        <p:txBody>
          <a:bodyPr/>
          <a:lstStyle/>
          <a:p>
            <a:pPr algn="ctr"/>
            <a:r>
              <a:rPr lang="en-US" dirty="0" smtClean="0"/>
              <a:t>Back to the future</a:t>
            </a:r>
            <a:endParaRPr lang="en-US" dirty="0"/>
          </a:p>
        </p:txBody>
      </p:sp>
      <p:pic>
        <p:nvPicPr>
          <p:cNvPr id="3" name="Picture 2" descr="Back to Fu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057400"/>
            <a:ext cx="5169049" cy="2834640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5800" y="53340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Go back – into the past – rewrite your life.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never ending story</a:t>
            </a:r>
            <a:endParaRPr lang="en-US" dirty="0"/>
          </a:p>
        </p:txBody>
      </p:sp>
      <p:pic>
        <p:nvPicPr>
          <p:cNvPr id="3" name="Picture 2" descr="200px-TheNeverendingStory1997Edi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756350"/>
            <a:ext cx="3027812" cy="4572000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191000" y="2918070"/>
            <a:ext cx="358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Read a Fantasy,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Dream a dream,</a:t>
            </a:r>
          </a:p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&amp;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what you see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– will be.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Janeway in “holosuite”</a:t>
            </a:r>
            <a:endParaRPr lang="en-US" sz="3600" dirty="0"/>
          </a:p>
        </p:txBody>
      </p:sp>
      <p:pic>
        <p:nvPicPr>
          <p:cNvPr id="5" name="Content Placeholder 4" descr="Star Trek Holodec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895009" y="2286000"/>
            <a:ext cx="4572000" cy="2791254"/>
          </a:xfrm>
        </p:spPr>
      </p:pic>
      <p:sp>
        <p:nvSpPr>
          <p:cNvPr id="6" name="TextBox 5"/>
          <p:cNvSpPr txBox="1"/>
          <p:nvPr/>
        </p:nvSpPr>
        <p:spPr>
          <a:xfrm>
            <a:off x="381000" y="576871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Making life better by living in a different reality.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Yourself in print</a:t>
            </a:r>
            <a:endParaRPr lang="en-US" dirty="0"/>
          </a:p>
        </p:txBody>
      </p:sp>
      <p:pic>
        <p:nvPicPr>
          <p:cNvPr id="3" name="Picture 2" descr="Fantastic 4 and You Music C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999" y="4103559"/>
            <a:ext cx="1748828" cy="1828800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  <p:pic>
        <p:nvPicPr>
          <p:cNvPr id="4" name="Picture 3" descr="Children's Personalized Book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3783770"/>
            <a:ext cx="2566088" cy="237079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pic>
        <p:nvPicPr>
          <p:cNvPr id="5" name="Picture 4" descr="Bingo Gam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3352800"/>
            <a:ext cx="1967333" cy="3108960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62000" y="1905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You can be a character in a book,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object of a song, or the image in a game.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***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You are special ***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pPr algn="ctr"/>
            <a:r>
              <a:rPr lang="en-US" dirty="0" smtClean="0"/>
              <a:t>Virtual reality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itchFamily="34" charset="0"/>
                <a:cs typeface="Arial" pitchFamily="34" charset="0"/>
              </a:rPr>
              <a:t>True Immersive Video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7" name="Picture 6" descr="augmented real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676400"/>
            <a:ext cx="4478688" cy="3657600"/>
          </a:xfrm>
          <a:prstGeom prst="rect">
            <a:avLst/>
          </a:prstGeom>
          <a:ln w="38100">
            <a:solidFill>
              <a:schemeClr val="tx2">
                <a:lumMod val="50000"/>
              </a:schemeClr>
            </a:solidFill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" y="5545163"/>
            <a:ext cx="7696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pecial helmet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images are projected into the wearer’s eyes 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creating the illusion that these images are part of reality.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It is as if extra elements are being added to reality.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429</TotalTime>
  <Words>497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A New medium  for storytelling</vt:lpstr>
      <vt:lpstr>Edwin S. Porter “the father of the story film”</vt:lpstr>
      <vt:lpstr>The wizard of oz</vt:lpstr>
      <vt:lpstr>2001 odyssey</vt:lpstr>
      <vt:lpstr>Back to the future</vt:lpstr>
      <vt:lpstr>The never ending story</vt:lpstr>
      <vt:lpstr>Janeway in “holosuite”</vt:lpstr>
      <vt:lpstr>Yourself in print</vt:lpstr>
      <vt:lpstr>Virtual reality</vt:lpstr>
      <vt:lpstr>Virtusphere, Inc. #1</vt:lpstr>
      <vt:lpstr>Virtusphere, Inc. #2</vt:lpstr>
      <vt:lpstr>Virtual reality room</vt:lpstr>
      <vt:lpstr>Looking to the future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A New medium for storytelling</dc:title>
  <dc:creator>Linda L. May</dc:creator>
  <cp:keywords/>
  <cp:lastModifiedBy>Alejandra Jarabo</cp:lastModifiedBy>
  <cp:revision>42</cp:revision>
  <dcterms:created xsi:type="dcterms:W3CDTF">2010-02-04T02:49:29Z</dcterms:created>
  <dcterms:modified xsi:type="dcterms:W3CDTF">2010-02-04T02:50:16Z</dcterms:modified>
</cp:coreProperties>
</file>