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59" r:id="rId7"/>
    <p:sldId id="25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280x1024" encoding="macintosh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86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786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92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72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925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3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70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73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3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11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572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C5DB-FDEE-0B4E-9846-CC09FAD95E28}" type="datetimeFigureOut">
              <a:rPr lang="en-US" smtClean="0"/>
              <a:pPr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38F2-2FF5-1840-A0FB-064A9886A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0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7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4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5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ag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-37014"/>
            <a:ext cx="9144000" cy="69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9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6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Santa Barbara City College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student</dc:creator>
  <cp:keywords/>
  <cp:lastModifiedBy>Alejandra Jarabo</cp:lastModifiedBy>
  <cp:revision>3</cp:revision>
  <dcterms:created xsi:type="dcterms:W3CDTF">2012-09-30T04:09:57Z</dcterms:created>
  <dcterms:modified xsi:type="dcterms:W3CDTF">2012-10-03T17:37:46Z</dcterms:modified>
</cp:coreProperties>
</file>