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webPr allowPng="1" organizeInFolders="0" useLongFilenames="0" imgSz="1024x768" encoding="macintosh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tableStyles" Target="tableStyle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19" Type="http://schemas.openxmlformats.org/officeDocument/2006/relationships/theme" Target="theme/theme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B341F-FFDC-45EA-9602-D1EEBE731AE1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04978-132C-445C-BB94-5177683CA2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E04978-132C-445C-BB94-5177683CA2E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6DF83-CC30-495C-8A2B-F752EE7E1EBC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0DB5-7F85-49D4-BFBA-7D971A2E7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6DF83-CC30-495C-8A2B-F752EE7E1EBC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0DB5-7F85-49D4-BFBA-7D971A2E7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6DF83-CC30-495C-8A2B-F752EE7E1EBC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0DB5-7F85-49D4-BFBA-7D971A2E7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6DF83-CC30-495C-8A2B-F752EE7E1EBC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0DB5-7F85-49D4-BFBA-7D971A2E7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6DF83-CC30-495C-8A2B-F752EE7E1EBC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0DB5-7F85-49D4-BFBA-7D971A2E7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6DF83-CC30-495C-8A2B-F752EE7E1EBC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0DB5-7F85-49D4-BFBA-7D971A2E7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6DF83-CC30-495C-8A2B-F752EE7E1EBC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0DB5-7F85-49D4-BFBA-7D971A2E7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6DF83-CC30-495C-8A2B-F752EE7E1EBC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0DB5-7F85-49D4-BFBA-7D971A2E7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6DF83-CC30-495C-8A2B-F752EE7E1EBC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0DB5-7F85-49D4-BFBA-7D971A2E7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6DF83-CC30-495C-8A2B-F752EE7E1EBC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0DB5-7F85-49D4-BFBA-7D971A2E7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6DF83-CC30-495C-8A2B-F752EE7E1EBC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0DB5-7F85-49D4-BFBA-7D971A2E7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6DF83-CC30-495C-8A2B-F752EE7E1EBC}" type="datetimeFigureOut">
              <a:rPr lang="en-US" smtClean="0"/>
              <a:pPr/>
              <a:t>2/3/10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0DB5-7F85-49D4-BFBA-7D971A2E77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 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</Words>
  <Application>Microsoft Office PowerPoint</Application>
  <PresentationFormat>On-screen Show (4:3)</PresentationFormat>
  <Paragraphs>13</Paragraphs>
  <Slides>13</Slides>
  <Notes>13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Slide 1</dc:title>
  <dc:creator>Owner</dc:creator>
  <cp:keywords/>
  <cp:lastModifiedBy>Alejandra Jarabo</cp:lastModifiedBy>
  <cp:revision>2</cp:revision>
  <dcterms:created xsi:type="dcterms:W3CDTF">2010-02-04T02:34:41Z</dcterms:created>
  <dcterms:modified xsi:type="dcterms:W3CDTF">2010-02-04T02:35:34Z</dcterms:modified>
</cp:coreProperties>
</file>