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 clr="presentationAccent"/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2601" autoAdjust="0"/>
  </p:normalViewPr>
  <p:slideViewPr>
    <p:cSldViewPr snapToObjects="1">
      <p:cViewPr varScale="1">
        <p:scale>
          <a:sx n="114" d="100"/>
          <a:sy n="114" d="100"/>
        </p:scale>
        <p:origin x="-229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8A37-42A4-3747-8C21-5E5780769ACC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0B62-C4AE-2A43-B504-B28F9F5D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Joseph John Campbell</a:t>
            </a:r>
          </a:p>
          <a:p>
            <a:endParaRPr lang="en-US" dirty="0" smtClean="0"/>
          </a:p>
          <a:p>
            <a:r>
              <a:rPr lang="en-US" dirty="0" smtClean="0"/>
              <a:t>Was an American mythologist, writer and lecturer.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Known for his work in comparing mythologies and religions.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step, the</a:t>
            </a:r>
            <a:r>
              <a:rPr lang="en-US" baseline="0" dirty="0" smtClean="0"/>
              <a:t> Hero often faces his biggest opponent. This is his biggest challenge. </a:t>
            </a:r>
          </a:p>
          <a:p>
            <a:r>
              <a:rPr lang="en-US" baseline="0" dirty="0" smtClean="0"/>
              <a:t>He often encounters death, very closely.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Hiccup has the his biggest fight, he wants to show his father and everybody else that the dragons are harmless. </a:t>
            </a:r>
          </a:p>
          <a:p>
            <a:r>
              <a:rPr lang="en-US" baseline="0" dirty="0" smtClean="0"/>
              <a:t>But his plan goes terribly wrong and Toothless comes to his rescue.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this, the humans capture Toothless, since they don’t believe Hiccup.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step, this is where the Hero has survived the battle, overcome his fear</a:t>
            </a:r>
            <a:r>
              <a:rPr lang="en-US" baseline="0" dirty="0" smtClean="0"/>
              <a:t> and now gets his reward.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Whether it’s a kiss, the girl, a sword, great knowledge or a treasure, he has earned the right to celebrate.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case with Hiccup, his story is a little bit different. He actually gets his reward between step 7 and 8. So this movie isn’t accurate on that point. </a:t>
            </a:r>
            <a:br>
              <a:rPr lang="en-US" baseline="0" dirty="0" smtClean="0"/>
            </a:br>
            <a:r>
              <a:rPr lang="en-US" baseline="0" dirty="0" smtClean="0"/>
              <a:t>This is when they have come back after they’ve discovered the nest of the big monster dragon, and before his big battle.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this stage.</a:t>
            </a:r>
            <a:r>
              <a:rPr lang="en-US" baseline="0" dirty="0" smtClean="0"/>
              <a:t> The Hero has to recommit to the journey.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pushed Hiccup back in action was that Toothless was captured, and now he has to save him. </a:t>
            </a:r>
          </a:p>
          <a:p>
            <a:r>
              <a:rPr lang="en-US" baseline="0" dirty="0" smtClean="0"/>
              <a:t>If they’re going to have any chance at all of defeating the big monster dragon.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after talking to Astrid, he got a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resurrection is the most dangerous meeting with the Hero’s worst enemy.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It’s the final life or death fight. This final fight is not just about the Hero’s own life, it’s about something much bigger.</a:t>
            </a:r>
          </a:p>
          <a:p>
            <a:r>
              <a:rPr lang="en-US" baseline="0" dirty="0" smtClean="0"/>
              <a:t>Other lives or whole worlds might be at stake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with the help of Hiccup’s friends they manage to free Toothless and Hiccup is off defeating the big dragon.</a:t>
            </a:r>
            <a:br>
              <a:rPr lang="en-US" baseline="0" dirty="0" smtClean="0"/>
            </a:br>
            <a:r>
              <a:rPr lang="en-US" baseline="0" dirty="0" smtClean="0"/>
              <a:t>He almost offered his life defeating the dragon, but he just lost one of his foots.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</a:t>
            </a:r>
            <a:r>
              <a:rPr lang="en-US" baseline="0" dirty="0" smtClean="0"/>
              <a:t> and last step, the return with the elixir.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Hero has been resurrected and returns to the ordinary world with the “elixir” to share with the world.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Hiccup returns to his land as a hero. He has restored his relationship with his father that now believes him.</a:t>
            </a:r>
            <a:br>
              <a:rPr lang="en-US" baseline="0" dirty="0" smtClean="0"/>
            </a:br>
            <a:r>
              <a:rPr lang="en-US" baseline="0" dirty="0" smtClean="0"/>
              <a:t>The dragon now lives together with the humans, instead of fighting with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Hiccup lost his foot in the fight but they have made a prosthesis to him. </a:t>
            </a:r>
          </a:p>
          <a:p>
            <a:r>
              <a:rPr lang="en-US" baseline="0" dirty="0" smtClean="0"/>
              <a:t>And he also got the girl, off course, Astrid.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the hero was a large part of Mr. Campbell's work</a:t>
            </a:r>
            <a:r>
              <a:rPr lang="en-US" baseline="0" dirty="0" smtClean="0"/>
              <a:t> and studies.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1949 “The Hero with a Thousand Faces” was published, in which he introduced his idea of the </a:t>
            </a:r>
            <a:r>
              <a:rPr lang="en-US" baseline="0" dirty="0" err="1" smtClean="0"/>
              <a:t>monomyth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book Mr. Campbell introduced the twelve steps of the hero's journey which George Lucas used for creating Star Wars.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Campbell heroes was important because they to him conveyed universal truths about one’s personal self discovery, ones role in society.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of the heroes journey is when he is in his ordinary world which he</a:t>
            </a:r>
            <a:r>
              <a:rPr lang="en-US" baseline="0" dirty="0" smtClean="0"/>
              <a:t> knows and are</a:t>
            </a:r>
            <a:r>
              <a:rPr lang="en-US" dirty="0" smtClean="0"/>
              <a:t> comfortable</a:t>
            </a:r>
            <a:r>
              <a:rPr lang="en-US" baseline="0" dirty="0" smtClean="0"/>
              <a:t> in. </a:t>
            </a:r>
          </a:p>
          <a:p>
            <a:r>
              <a:rPr lang="en-US" baseline="0" dirty="0" smtClean="0"/>
              <a:t>This is where everything begins, and eventually also ends.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here we have Hiccup in his natural environment. His village.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pretty fast will turn into a war zone.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where it sets the story. Where the normal everyday life is disrupted and a challenge for the hero to take on appears.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Hiccup’s village is attacked by dragons.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And he really wants to fight the dragons as a grown up, so he runs off to try to kill one of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in a heroes</a:t>
            </a:r>
            <a:r>
              <a:rPr lang="en-US" baseline="0" dirty="0" smtClean="0"/>
              <a:t> way to defeat the evil he refuses hiss call because of fear, danger or insecurity.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Hiccup’s case he finds the dragon that he captured, but he can’t kill it. He sees something in the dragons eyes, and he cuts it loose.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stage,</a:t>
            </a:r>
            <a:r>
              <a:rPr lang="en-US" baseline="0" dirty="0" smtClean="0"/>
              <a:t> the hero often meets with an advisor or mentor to gain confidence, training, advice. </a:t>
            </a:r>
            <a:br>
              <a:rPr lang="en-US" baseline="0" dirty="0" smtClean="0"/>
            </a:br>
            <a:r>
              <a:rPr lang="en-US" baseline="0" dirty="0" smtClean="0"/>
              <a:t>Or the hero finds a map, reads a book or something similar.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Hiccup comes in contact with a book that the elders had about the different kinds of dragons there are. </a:t>
            </a:r>
          </a:p>
          <a:p>
            <a:r>
              <a:rPr lang="en-US" baseline="0" dirty="0" smtClean="0"/>
              <a:t>He finds that the dragon he has captured isn’t in the book. He gets curious.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when the hero has committed to the journey and knows what he’s got to do.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dragon that he captured and cut loose was hurt when he captured it. </a:t>
            </a:r>
          </a:p>
          <a:p>
            <a:endParaRPr lang="en-US" baseline="0" dirty="0" smtClean="0"/>
          </a:p>
          <a:p>
            <a:r>
              <a:rPr lang="en-US" dirty="0" smtClean="0"/>
              <a:t>So Hiccup has decided to try to help the</a:t>
            </a:r>
            <a:r>
              <a:rPr lang="en-US" baseline="0" dirty="0" smtClean="0"/>
              <a:t> dragon</a:t>
            </a:r>
            <a:r>
              <a:rPr lang="en-US" dirty="0" smtClean="0"/>
              <a:t>, which</a:t>
            </a:r>
            <a:r>
              <a:rPr lang="en-US" baseline="0" dirty="0" smtClean="0"/>
              <a:t> he has named “Toothless”.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step,</a:t>
            </a:r>
            <a:r>
              <a:rPr lang="en-US" baseline="0" dirty="0" smtClean="0"/>
              <a:t> the hero encounters his enemies and also his friends are being tested. Who’s on which side? And who can be trusted?</a:t>
            </a:r>
          </a:p>
          <a:p>
            <a:r>
              <a:rPr lang="en-US" baseline="0" dirty="0" smtClean="0"/>
              <a:t>It’s also here that they learn the rules of the “game”.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case with Hiccup. He tries the fin that he has designed for Toothless. </a:t>
            </a:r>
          </a:p>
          <a:p>
            <a:r>
              <a:rPr lang="en-US" baseline="0" dirty="0" smtClean="0"/>
              <a:t>He also finds that the girl Astrid is on his side.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step the Hero</a:t>
            </a:r>
            <a:r>
              <a:rPr lang="en-US" baseline="0" dirty="0" smtClean="0"/>
              <a:t> makes the preparations needed for the big Ordeal that’s coming. Maps are reviewed, attacks are planned.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Hiccup, Toothless and Astrid finds out where the big monster resides.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0B62-C4AE-2A43-B504-B28F9F5D84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9F21-AAAF-9B44-BA5B-87CCC4CE1331}" type="datetimeFigureOut">
              <a:rPr lang="sv-SE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E477-A732-BC4D-8B05-BA9C2F3F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Relationship Id="rId5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Relationship Id="rId5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Relationship Id="rId5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twelve stages of the journey. </a:t>
            </a:r>
            <a:br>
              <a:rPr lang="en-US" dirty="0" smtClean="0"/>
            </a:br>
            <a:r>
              <a:rPr lang="en-US" sz="2222" dirty="0" smtClean="0"/>
              <a:t>in</a:t>
            </a:r>
            <a:endParaRPr lang="en-US" sz="222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How to train your dragon. </a:t>
            </a:r>
          </a:p>
          <a:p>
            <a:r>
              <a:rPr lang="en-US" sz="1800" dirty="0" smtClean="0"/>
              <a:t>DreamWorks Animation 2010</a:t>
            </a:r>
            <a:endParaRPr lang="en-US" sz="1800" dirty="0"/>
          </a:p>
        </p:txBody>
      </p:sp>
      <p:pic>
        <p:nvPicPr>
          <p:cNvPr id="5" name="Picture 4" descr="how_to_train_your_dragon_115150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50800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12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Robin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Wetterling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Approach to the inmost cave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1600" dirty="0" smtClean="0"/>
              <a:t>Preparations for the big ordeal are made</a:t>
            </a:r>
          </a:p>
          <a:p>
            <a:pPr lvl="1"/>
            <a:r>
              <a:rPr lang="en-US" sz="1600" dirty="0" smtClean="0"/>
              <a:t>Maps are reviewed, attacks planned.</a:t>
            </a:r>
            <a:endParaRPr lang="en-US" sz="1600" dirty="0"/>
          </a:p>
        </p:txBody>
      </p:sp>
      <p:pic>
        <p:nvPicPr>
          <p:cNvPr id="4" name="Picture 3" descr="f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38600"/>
            <a:ext cx="483955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a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286000"/>
            <a:ext cx="318626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3377624"/>
            <a:ext cx="4839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Hiccup, Toothless (the dragon) and Astrid finds the big dragon’s nest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Ordeal</a:t>
            </a:r>
          </a:p>
          <a:p>
            <a:pPr lvl="1"/>
            <a:r>
              <a:rPr lang="en-US" sz="2000" dirty="0" smtClean="0"/>
              <a:t>The Hero faces his biggest opponent so far.</a:t>
            </a:r>
          </a:p>
          <a:p>
            <a:pPr lvl="1"/>
            <a:r>
              <a:rPr lang="en-US" sz="2000" dirty="0" smtClean="0"/>
              <a:t>Encounters death closely.</a:t>
            </a:r>
            <a:endParaRPr lang="en-US" sz="2000" dirty="0"/>
          </a:p>
        </p:txBody>
      </p:sp>
      <p:pic>
        <p:nvPicPr>
          <p:cNvPr id="4" name="Picture 3" descr="tra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90244"/>
            <a:ext cx="3048000" cy="288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rappe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316" y="2971800"/>
            <a:ext cx="4446084" cy="360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7504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Hiccups almost gets killed in a fight with a dragon and Toothless comes to save his life, but ends up captured.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Reward</a:t>
            </a:r>
          </a:p>
          <a:p>
            <a:pPr lvl="1"/>
            <a:r>
              <a:rPr lang="en-US" sz="2000" dirty="0" smtClean="0"/>
              <a:t>The hero has survived the</a:t>
            </a:r>
            <a:br>
              <a:rPr lang="en-US" sz="2000" dirty="0" smtClean="0"/>
            </a:br>
            <a:r>
              <a:rPr lang="en-US" sz="2000" dirty="0" smtClean="0"/>
              <a:t>battle and earned himself</a:t>
            </a:r>
            <a:br>
              <a:rPr lang="en-US" sz="2000" dirty="0" smtClean="0"/>
            </a:br>
            <a:r>
              <a:rPr lang="en-US" sz="2000" dirty="0" smtClean="0"/>
              <a:t>a reward. A kiss, a sword,</a:t>
            </a:r>
            <a:br>
              <a:rPr lang="en-US" sz="2000" dirty="0" smtClean="0"/>
            </a:br>
            <a:r>
              <a:rPr lang="en-US" sz="2000" dirty="0" smtClean="0"/>
              <a:t>great knowledge or a treasure. </a:t>
            </a:r>
            <a:endParaRPr lang="en-US" sz="2000" dirty="0"/>
          </a:p>
        </p:txBody>
      </p:sp>
      <p:pic>
        <p:nvPicPr>
          <p:cNvPr id="4" name="Picture 3" descr="rew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7400"/>
            <a:ext cx="4114800" cy="445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 gets his reward after they’ve found the dragons nest in step seven. But usually the reward is here. Hiccups reward is from Astrid, she kisses him on the cheek.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Road Back</a:t>
            </a:r>
          </a:p>
          <a:p>
            <a:pPr lvl="1"/>
            <a:r>
              <a:rPr lang="en-US" sz="1600" dirty="0" smtClean="0"/>
              <a:t>The hero has to recommit to the journey.</a:t>
            </a:r>
          </a:p>
          <a:p>
            <a:pPr lvl="1"/>
            <a:r>
              <a:rPr lang="en-US" sz="1600" dirty="0" smtClean="0"/>
              <a:t>Often something pushes him over the edge,</a:t>
            </a:r>
            <a:br>
              <a:rPr lang="en-US" sz="1600" dirty="0" smtClean="0"/>
            </a:br>
            <a:r>
              <a:rPr lang="en-US" sz="1600" dirty="0" smtClean="0"/>
              <a:t>his mentor, or something that happens.  </a:t>
            </a:r>
            <a:endParaRPr lang="en-US" sz="1600" dirty="0"/>
          </a:p>
        </p:txBody>
      </p:sp>
      <p:pic>
        <p:nvPicPr>
          <p:cNvPr id="4" name="Picture 3" descr="talk.jpg"/>
          <p:cNvPicPr>
            <a:picLocks noChangeAspect="1"/>
          </p:cNvPicPr>
          <p:nvPr/>
        </p:nvPicPr>
        <p:blipFill>
          <a:blip r:embed="rId3"/>
          <a:srcRect l="46734"/>
          <a:stretch>
            <a:fillRect/>
          </a:stretch>
        </p:blipFill>
        <p:spPr>
          <a:xfrm>
            <a:off x="6400800" y="3744314"/>
            <a:ext cx="2362200" cy="2808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alk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86627"/>
            <a:ext cx="5334000" cy="306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844224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pushes Hiccup to recommit to the journey is that Toothless got captured, he needs to rescue him. After a talk with Astrid, he got his plan.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Eleven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Resurrection</a:t>
            </a:r>
          </a:p>
          <a:p>
            <a:pPr lvl="1"/>
            <a:r>
              <a:rPr lang="en-US" sz="1800" dirty="0" smtClean="0"/>
              <a:t>Final, most dangerous fight. </a:t>
            </a:r>
          </a:p>
          <a:p>
            <a:pPr lvl="1"/>
            <a:r>
              <a:rPr lang="en-US" sz="1800" dirty="0" smtClean="0"/>
              <a:t>Not just about the hero, </a:t>
            </a:r>
            <a:br>
              <a:rPr lang="en-US" sz="1800" dirty="0" smtClean="0"/>
            </a:br>
            <a:r>
              <a:rPr lang="en-US" sz="1800" dirty="0" smtClean="0"/>
              <a:t>maybe whole worlds are at stake. </a:t>
            </a:r>
            <a:endParaRPr lang="en-US" sz="1800" dirty="0"/>
          </a:p>
        </p:txBody>
      </p:sp>
      <p:pic>
        <p:nvPicPr>
          <p:cNvPr id="4" name="Picture 3" descr="f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429000"/>
            <a:ext cx="4066016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ja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868218"/>
            <a:ext cx="2990257" cy="376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4801" y="2819400"/>
            <a:ext cx="5257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 and his friends manage to free toothless and together with him Hiccup manages to defeat the big dragon.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Return</a:t>
            </a:r>
          </a:p>
          <a:p>
            <a:pPr lvl="1"/>
            <a:r>
              <a:rPr lang="en-US" sz="1800" dirty="0" smtClean="0"/>
              <a:t>Return to the ordinary world</a:t>
            </a:r>
          </a:p>
          <a:p>
            <a:pPr lvl="1"/>
            <a:r>
              <a:rPr lang="en-US" sz="1800" dirty="0" smtClean="0"/>
              <a:t>Has the “elixir” with him, that often</a:t>
            </a:r>
            <a:br>
              <a:rPr lang="en-US" sz="1800" dirty="0" smtClean="0"/>
            </a:br>
            <a:r>
              <a:rPr lang="en-US" sz="1800" dirty="0" smtClean="0"/>
              <a:t>changes the ordinary world,</a:t>
            </a:r>
            <a:br>
              <a:rPr lang="en-US" sz="1800" dirty="0" smtClean="0"/>
            </a:br>
            <a:r>
              <a:rPr lang="en-US" sz="1800" dirty="0" smtClean="0"/>
              <a:t>to the better. </a:t>
            </a:r>
            <a:endParaRPr lang="en-US" sz="1800" dirty="0"/>
          </a:p>
        </p:txBody>
      </p:sp>
      <p:pic>
        <p:nvPicPr>
          <p:cNvPr id="4" name="Picture 3" descr="retu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27" y="1828800"/>
            <a:ext cx="4190613" cy="217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ki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22470"/>
            <a:ext cx="2514600" cy="2108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5024740" cy="253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352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 showed in the battle that dragons and humans can live together. That’s what he brings back as the “elixir”. A world where dragons and humans live together.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Campbell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Born: March 1904, New York</a:t>
            </a:r>
          </a:p>
          <a:p>
            <a:r>
              <a:rPr lang="en-US" sz="2400" dirty="0" smtClean="0"/>
              <a:t>Died: Oct 1987, Hawaii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Known for his comparisons of </a:t>
            </a:r>
            <a:br>
              <a:rPr lang="en-US" sz="2400" dirty="0" smtClean="0"/>
            </a:br>
            <a:r>
              <a:rPr lang="en-US" sz="2400" dirty="0" smtClean="0"/>
              <a:t>mythologies and religions. </a:t>
            </a:r>
            <a:endParaRPr lang="en-US" sz="2400" dirty="0"/>
          </a:p>
        </p:txBody>
      </p:sp>
      <p:pic>
        <p:nvPicPr>
          <p:cNvPr id="4" name="Picture 3" descr="campb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17638"/>
            <a:ext cx="3200400" cy="420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Campbell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“The Hero with a Thousand Faces”</a:t>
            </a:r>
          </a:p>
          <a:p>
            <a:r>
              <a:rPr lang="en-US" sz="2400" dirty="0" smtClean="0"/>
              <a:t>Introduced the theory of the </a:t>
            </a:r>
            <a:r>
              <a:rPr lang="en-US" sz="2400" dirty="0" err="1" smtClean="0"/>
              <a:t>monomyth</a:t>
            </a:r>
            <a:endParaRPr lang="en-US" sz="2400" dirty="0" smtClean="0"/>
          </a:p>
          <a:p>
            <a:r>
              <a:rPr lang="en-US" sz="2400" dirty="0" smtClean="0"/>
              <a:t>Heroes important</a:t>
            </a:r>
            <a:endParaRPr lang="en-US" sz="2400" dirty="0"/>
          </a:p>
        </p:txBody>
      </p:sp>
      <p:pic>
        <p:nvPicPr>
          <p:cNvPr id="5" name="Picture 4" descr="indiana_jones_wearing_his_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41814"/>
            <a:ext cx="2138680" cy="318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onnery_b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80" y="2592724"/>
            <a:ext cx="3039872" cy="403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LukeSkywalk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08171"/>
            <a:ext cx="28194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Ordinary World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First step of the heroes journey</a:t>
            </a:r>
          </a:p>
          <a:p>
            <a:pPr lvl="1"/>
            <a:r>
              <a:rPr lang="en-US" sz="1800" dirty="0" smtClean="0"/>
              <a:t>Where the hero is comfortable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rdinary 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21126"/>
            <a:ext cx="6629400" cy="283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ic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497" y="1295400"/>
            <a:ext cx="3351303" cy="251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371600"/>
          </a:xfrm>
        </p:spPr>
        <p:txBody>
          <a:bodyPr/>
          <a:lstStyle/>
          <a:p>
            <a:r>
              <a:rPr lang="en-US" dirty="0" smtClean="0"/>
              <a:t>Call To Adventure</a:t>
            </a:r>
          </a:p>
          <a:p>
            <a:pPr lvl="1"/>
            <a:r>
              <a:rPr lang="en-US" sz="1600" dirty="0" smtClean="0"/>
              <a:t>The everyday life is disrupted.</a:t>
            </a:r>
          </a:p>
          <a:p>
            <a:pPr lvl="1"/>
            <a:r>
              <a:rPr lang="en-US" sz="1600" dirty="0" smtClean="0"/>
              <a:t>A challenge appears for the hero.</a:t>
            </a:r>
          </a:p>
        </p:txBody>
      </p:sp>
      <p:pic>
        <p:nvPicPr>
          <p:cNvPr id="7" name="Picture 6" descr="monstersatt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4653224" cy="228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hickashoo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24000"/>
            <a:ext cx="3710478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3301424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Hiccups world is attacked by dragons and he wants to help his father so he tries to kill one of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Refusal of the Call</a:t>
            </a:r>
          </a:p>
          <a:p>
            <a:pPr lvl="1"/>
            <a:r>
              <a:rPr lang="en-US" sz="1600" dirty="0" smtClean="0"/>
              <a:t>Often a hero refuses his call because of</a:t>
            </a:r>
            <a:br>
              <a:rPr lang="en-US" sz="1600" dirty="0" smtClean="0"/>
            </a:br>
            <a:r>
              <a:rPr lang="en-US" sz="1600" dirty="0" smtClean="0"/>
              <a:t> fear, danger or insecurity.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Hiccup tries to kill the dragon that he captured. But he sees </a:t>
            </a:r>
          </a:p>
          <a:p>
            <a:pPr lvl="1">
              <a:buNone/>
            </a:pPr>
            <a:r>
              <a:rPr lang="en-US" sz="1600" dirty="0" smtClean="0"/>
              <a:t>something in the dragons eyes, and determines to let it loose instead.</a:t>
            </a:r>
          </a:p>
        </p:txBody>
      </p:sp>
      <p:pic>
        <p:nvPicPr>
          <p:cNvPr id="6" name="Picture 5" descr="capturedmon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4921" cy="316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ta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24" y="868362"/>
            <a:ext cx="1970376" cy="240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knif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578551"/>
            <a:ext cx="4361170" cy="309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Overcoming Fear</a:t>
            </a:r>
          </a:p>
          <a:p>
            <a:pPr lvl="1"/>
            <a:r>
              <a:rPr lang="en-US" sz="1600" dirty="0" smtClean="0"/>
              <a:t>The hero meets with an advisor, mentor. </a:t>
            </a:r>
            <a:br>
              <a:rPr lang="en-US" sz="1600" dirty="0" smtClean="0"/>
            </a:br>
            <a:r>
              <a:rPr lang="en-US" sz="1600" dirty="0" smtClean="0"/>
              <a:t>Gets training, finds a map or something similar</a:t>
            </a:r>
            <a:endParaRPr lang="en-US" sz="1600" dirty="0"/>
          </a:p>
        </p:txBody>
      </p:sp>
      <p:pic>
        <p:nvPicPr>
          <p:cNvPr id="5" name="Picture 4" descr="book.jpg"/>
          <p:cNvPicPr>
            <a:picLocks noChangeAspect="1"/>
          </p:cNvPicPr>
          <p:nvPr/>
        </p:nvPicPr>
        <p:blipFill>
          <a:blip r:embed="rId3"/>
          <a:srcRect r="25000"/>
          <a:stretch>
            <a:fillRect/>
          </a:stretch>
        </p:blipFill>
        <p:spPr>
          <a:xfrm>
            <a:off x="6248400" y="1216725"/>
            <a:ext cx="2743200" cy="228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ook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5200"/>
            <a:ext cx="5867400" cy="306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895600"/>
            <a:ext cx="579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 finds a book about the different dragons and gets curious since the dragon he captured isn’t in the book.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Crossing the threshold</a:t>
            </a:r>
          </a:p>
          <a:p>
            <a:pPr lvl="1"/>
            <a:r>
              <a:rPr lang="en-US" sz="1600" dirty="0" smtClean="0"/>
              <a:t>Committed to the journey and knows</a:t>
            </a:r>
            <a:br>
              <a:rPr lang="en-US" sz="1600" dirty="0" smtClean="0"/>
            </a:br>
            <a:r>
              <a:rPr lang="en-US" sz="1600" dirty="0" smtClean="0"/>
              <a:t> what to do.</a:t>
            </a:r>
            <a:endParaRPr lang="en-US" sz="1600" dirty="0"/>
          </a:p>
        </p:txBody>
      </p:sp>
      <p:pic>
        <p:nvPicPr>
          <p:cNvPr id="6" name="Picture 5" descr="draw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27976"/>
            <a:ext cx="4714689" cy="333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bui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596" y="1447800"/>
            <a:ext cx="319904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buil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258865"/>
            <a:ext cx="3610641" cy="240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2400" y="27432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 decides to help the dragon that got injured when he captured it, and starts to draw an idea for the injured fin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Testing the new world</a:t>
            </a:r>
          </a:p>
          <a:p>
            <a:pPr lvl="1"/>
            <a:r>
              <a:rPr lang="en-US" sz="1600" dirty="0" smtClean="0"/>
              <a:t>Encounters enemies, and also friends are </a:t>
            </a:r>
            <a:br>
              <a:rPr lang="en-US" sz="1600" dirty="0" smtClean="0"/>
            </a:br>
            <a:r>
              <a:rPr lang="en-US" sz="1600" dirty="0" smtClean="0"/>
              <a:t>being tested. Who’s on which side?</a:t>
            </a:r>
            <a:endParaRPr lang="en-US" sz="1600" dirty="0"/>
          </a:p>
        </p:txBody>
      </p:sp>
      <p:pic>
        <p:nvPicPr>
          <p:cNvPr id="6" name="Picture 5" descr="tes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269720"/>
            <a:ext cx="5181599" cy="320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ki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88" y="1199005"/>
            <a:ext cx="2571409" cy="222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str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788" y="3788322"/>
            <a:ext cx="2585612" cy="268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4801" y="26670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Hiccups try's out the fin he designed and also finds out </a:t>
            </a:r>
          </a:p>
          <a:p>
            <a:r>
              <a:rPr lang="en-US" sz="1600" dirty="0" smtClean="0"/>
              <a:t>that Astrid is on his side.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1557</Words>
  <Application>Microsoft Macintosh PowerPoint</Application>
  <PresentationFormat>On-screen Show (4:3)</PresentationFormat>
  <Paragraphs>164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twelve stages of the journey.  in</vt:lpstr>
      <vt:lpstr>Joseph Campbell</vt:lpstr>
      <vt:lpstr>Joseph Campbell</vt:lpstr>
      <vt:lpstr>First Step</vt:lpstr>
      <vt:lpstr>Second Step</vt:lpstr>
      <vt:lpstr>Third Step</vt:lpstr>
      <vt:lpstr>Fourth Step</vt:lpstr>
      <vt:lpstr>Fifth Step</vt:lpstr>
      <vt:lpstr>Sixth Step</vt:lpstr>
      <vt:lpstr>Step Seven</vt:lpstr>
      <vt:lpstr>Step Eight</vt:lpstr>
      <vt:lpstr>Step Nine</vt:lpstr>
      <vt:lpstr>Step Ten</vt:lpstr>
      <vt:lpstr>Step Eleven</vt:lpstr>
      <vt:lpstr>Step Twelve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twelve steps of the heroes journey. </dc:title>
  <dc:creator>R</dc:creator>
  <cp:keywords/>
  <cp:lastModifiedBy>Alejandra Jarabo</cp:lastModifiedBy>
  <cp:revision>267</cp:revision>
  <dcterms:created xsi:type="dcterms:W3CDTF">2011-04-12T01:57:07Z</dcterms:created>
  <dcterms:modified xsi:type="dcterms:W3CDTF">2011-04-12T01:59:25Z</dcterms:modified>
</cp:coreProperties>
</file>