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208FF-7825-4471-B220-9AA3FB240587}" v="805" dt="2019-05-08T07:35:34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Siria" userId="7b91ce715fdd902e" providerId="LiveId" clId="{192208FF-7825-4471-B220-9AA3FB240587}"/>
    <pc:docChg chg="undo redo custSel mod addSld delSld modSld sldOrd">
      <pc:chgData name="Sergio Siria" userId="7b91ce715fdd902e" providerId="LiveId" clId="{192208FF-7825-4471-B220-9AA3FB240587}" dt="2019-05-08T07:36:44.590" v="4224" actId="113"/>
      <pc:docMkLst>
        <pc:docMk/>
      </pc:docMkLst>
      <pc:sldChg chg="addSp delSp modSp mod setBg delDesignElem">
        <pc:chgData name="Sergio Siria" userId="7b91ce715fdd902e" providerId="LiveId" clId="{192208FF-7825-4471-B220-9AA3FB240587}" dt="2019-05-08T00:40:07.022" v="3092"/>
        <pc:sldMkLst>
          <pc:docMk/>
          <pc:sldMk cId="4024555784" sldId="256"/>
        </pc:sldMkLst>
        <pc:spChg chg="mod">
          <ac:chgData name="Sergio Siria" userId="7b91ce715fdd902e" providerId="LiveId" clId="{192208FF-7825-4471-B220-9AA3FB240587}" dt="2019-05-08T00:13:14.202" v="2887" actId="26606"/>
          <ac:spMkLst>
            <pc:docMk/>
            <pc:sldMk cId="4024555784" sldId="256"/>
            <ac:spMk id="2" creationId="{660C9D1F-CA18-4E09-805E-E6545362C08F}"/>
          </ac:spMkLst>
        </pc:spChg>
        <pc:spChg chg="mod">
          <ac:chgData name="Sergio Siria" userId="7b91ce715fdd902e" providerId="LiveId" clId="{192208FF-7825-4471-B220-9AA3FB240587}" dt="2019-05-08T00:13:14.202" v="2887" actId="26606"/>
          <ac:spMkLst>
            <pc:docMk/>
            <pc:sldMk cId="4024555784" sldId="256"/>
            <ac:spMk id="3" creationId="{4777E778-F790-4473-9FE3-BD764DC75F23}"/>
          </ac:spMkLst>
        </pc:spChg>
        <pc:spChg chg="add del">
          <ac:chgData name="Sergio Siria" userId="7b91ce715fdd902e" providerId="LiveId" clId="{192208FF-7825-4471-B220-9AA3FB240587}" dt="2019-05-07T06:52:38.360" v="21" actId="26606"/>
          <ac:spMkLst>
            <pc:docMk/>
            <pc:sldMk cId="4024555784" sldId="256"/>
            <ac:spMk id="8" creationId="{23962611-DFD5-4092-AAFD-559E3DFCE2C9}"/>
          </ac:spMkLst>
        </pc:spChg>
        <pc:spChg chg="add del">
          <ac:chgData name="Sergio Siria" userId="7b91ce715fdd902e" providerId="LiveId" clId="{192208FF-7825-4471-B220-9AA3FB240587}" dt="2019-05-07T06:52:38.331" v="20" actId="26606"/>
          <ac:spMkLst>
            <pc:docMk/>
            <pc:sldMk cId="4024555784" sldId="256"/>
            <ac:spMk id="15" creationId="{25168E7B-6D42-4B3A-B7A1-17D4C49EC903}"/>
          </ac:spMkLst>
        </pc:spChg>
        <pc:spChg chg="add del">
          <ac:chgData name="Sergio Siria" userId="7b91ce715fdd902e" providerId="LiveId" clId="{192208FF-7825-4471-B220-9AA3FB240587}" dt="2019-05-08T00:13:14.226" v="2888" actId="26606"/>
          <ac:spMkLst>
            <pc:docMk/>
            <pc:sldMk cId="4024555784" sldId="256"/>
            <ac:spMk id="19" creationId="{23962611-DFD5-4092-AAFD-559E3DFCE2C9}"/>
          </ac:spMkLst>
        </pc:spChg>
        <pc:spChg chg="add del">
          <ac:chgData name="Sergio Siria" userId="7b91ce715fdd902e" providerId="LiveId" clId="{192208FF-7825-4471-B220-9AA3FB240587}" dt="2019-05-08T00:13:14.202" v="2887" actId="26606"/>
          <ac:spMkLst>
            <pc:docMk/>
            <pc:sldMk cId="4024555784" sldId="256"/>
            <ac:spMk id="25" creationId="{25168E7B-6D42-4B3A-B7A1-17D4C49EC903}"/>
          </ac:spMkLst>
        </pc:spChg>
        <pc:spChg chg="add del">
          <ac:chgData name="Sergio Siria" userId="7b91ce715fdd902e" providerId="LiveId" clId="{192208FF-7825-4471-B220-9AA3FB240587}" dt="2019-05-08T00:40:07.022" v="3092"/>
          <ac:spMkLst>
            <pc:docMk/>
            <pc:sldMk cId="4024555784" sldId="256"/>
            <ac:spMk id="29" creationId="{23962611-DFD5-4092-AAFD-559E3DFCE2C9}"/>
          </ac:spMkLst>
        </pc:spChg>
        <pc:graphicFrameChg chg="add del">
          <ac:chgData name="Sergio Siria" userId="7b91ce715fdd902e" providerId="LiveId" clId="{192208FF-7825-4471-B220-9AA3FB240587}" dt="2019-05-06T06:45:56.936" v="1"/>
          <ac:graphicFrameMkLst>
            <pc:docMk/>
            <pc:sldMk cId="4024555784" sldId="256"/>
            <ac:graphicFrameMk id="4" creationId="{79619C37-4686-442E-ADF4-D1686439F709}"/>
          </ac:graphicFrameMkLst>
        </pc:graphicFrameChg>
        <pc:picChg chg="add del">
          <ac:chgData name="Sergio Siria" userId="7b91ce715fdd902e" providerId="LiveId" clId="{192208FF-7825-4471-B220-9AA3FB240587}" dt="2019-05-07T06:52:38.360" v="21" actId="26606"/>
          <ac:picMkLst>
            <pc:docMk/>
            <pc:sldMk cId="4024555784" sldId="256"/>
            <ac:picMk id="10" creationId="{2270F1FA-0425-408F-9861-80BF5AFB276D}"/>
          </ac:picMkLst>
        </pc:picChg>
        <pc:picChg chg="add del">
          <ac:chgData name="Sergio Siria" userId="7b91ce715fdd902e" providerId="LiveId" clId="{192208FF-7825-4471-B220-9AA3FB240587}" dt="2019-05-07T06:52:38.331" v="20" actId="26606"/>
          <ac:picMkLst>
            <pc:docMk/>
            <pc:sldMk cId="4024555784" sldId="256"/>
            <ac:picMk id="17" creationId="{98A030C2-9F23-4593-9F99-7B73C232A4C9}"/>
          </ac:picMkLst>
        </pc:picChg>
        <pc:picChg chg="add del">
          <ac:chgData name="Sergio Siria" userId="7b91ce715fdd902e" providerId="LiveId" clId="{192208FF-7825-4471-B220-9AA3FB240587}" dt="2019-05-08T00:13:14.226" v="2888" actId="26606"/>
          <ac:picMkLst>
            <pc:docMk/>
            <pc:sldMk cId="4024555784" sldId="256"/>
            <ac:picMk id="20" creationId="{2270F1FA-0425-408F-9861-80BF5AFB276D}"/>
          </ac:picMkLst>
        </pc:picChg>
        <pc:picChg chg="add del">
          <ac:chgData name="Sergio Siria" userId="7b91ce715fdd902e" providerId="LiveId" clId="{192208FF-7825-4471-B220-9AA3FB240587}" dt="2019-05-08T00:13:14.202" v="2887" actId="26606"/>
          <ac:picMkLst>
            <pc:docMk/>
            <pc:sldMk cId="4024555784" sldId="256"/>
            <ac:picMk id="27" creationId="{98A030C2-9F23-4593-9F99-7B73C232A4C9}"/>
          </ac:picMkLst>
        </pc:picChg>
        <pc:picChg chg="add del">
          <ac:chgData name="Sergio Siria" userId="7b91ce715fdd902e" providerId="LiveId" clId="{192208FF-7825-4471-B220-9AA3FB240587}" dt="2019-05-08T00:40:07.022" v="3092"/>
          <ac:picMkLst>
            <pc:docMk/>
            <pc:sldMk cId="4024555784" sldId="256"/>
            <ac:picMk id="30" creationId="{2270F1FA-0425-408F-9861-80BF5AFB276D}"/>
          </ac:picMkLst>
        </pc:picChg>
      </pc:sldChg>
      <pc:sldChg chg="addSp delSp modSp add del mod setBg delDesignElem">
        <pc:chgData name="Sergio Siria" userId="7b91ce715fdd902e" providerId="LiveId" clId="{192208FF-7825-4471-B220-9AA3FB240587}" dt="2019-05-08T07:36:44.590" v="4224" actId="113"/>
        <pc:sldMkLst>
          <pc:docMk/>
          <pc:sldMk cId="2345584163" sldId="257"/>
        </pc:sldMkLst>
        <pc:spChg chg="mod">
          <ac:chgData name="Sergio Siria" userId="7b91ce715fdd902e" providerId="LiveId" clId="{192208FF-7825-4471-B220-9AA3FB240587}" dt="2019-05-08T07:36:44.590" v="4224" actId="113"/>
          <ac:spMkLst>
            <pc:docMk/>
            <pc:sldMk cId="2345584163" sldId="257"/>
            <ac:spMk id="2" creationId="{DBEAA5BC-679C-4618-9C05-D12E55684C13}"/>
          </ac:spMkLst>
        </pc:spChg>
        <pc:spChg chg="add del mod ord">
          <ac:chgData name="Sergio Siria" userId="7b91ce715fdd902e" providerId="LiveId" clId="{192208FF-7825-4471-B220-9AA3FB240587}" dt="2019-05-08T00:33:46.515" v="3063" actId="1076"/>
          <ac:spMkLst>
            <pc:docMk/>
            <pc:sldMk cId="2345584163" sldId="257"/>
            <ac:spMk id="3" creationId="{D2D10A4C-D375-4120-AB00-4A471464C6A8}"/>
          </ac:spMkLst>
        </pc:spChg>
        <pc:spChg chg="add del">
          <ac:chgData name="Sergio Siria" userId="7b91ce715fdd902e" providerId="LiveId" clId="{192208FF-7825-4471-B220-9AA3FB240587}" dt="2019-05-08T00:12:23.351" v="2883" actId="26606"/>
          <ac:spMkLst>
            <pc:docMk/>
            <pc:sldMk cId="2345584163" sldId="257"/>
            <ac:spMk id="10" creationId="{4351DFE5-F63D-4BE0-BDA9-E3EB88F01AA5}"/>
          </ac:spMkLst>
        </pc:spChg>
        <pc:spChg chg="add mod">
          <ac:chgData name="Sergio Siria" userId="7b91ce715fdd902e" providerId="LiveId" clId="{192208FF-7825-4471-B220-9AA3FB240587}" dt="2019-05-08T00:32:19.282" v="3049" actId="571"/>
          <ac:spMkLst>
            <pc:docMk/>
            <pc:sldMk cId="2345584163" sldId="257"/>
            <ac:spMk id="19" creationId="{5D245A55-06AF-476D-90C3-927B2DEB8F3E}"/>
          </ac:spMkLst>
        </pc:spChg>
        <pc:spChg chg="add del">
          <ac:chgData name="Sergio Siria" userId="7b91ce715fdd902e" providerId="LiveId" clId="{192208FF-7825-4471-B220-9AA3FB240587}" dt="2019-05-08T00:40:07.022" v="3092"/>
          <ac:spMkLst>
            <pc:docMk/>
            <pc:sldMk cId="2345584163" sldId="257"/>
            <ac:spMk id="71" creationId="{F56F5174-31D9-4DBB-AAB7-A1FD7BDB1352}"/>
          </ac:spMkLst>
        </pc:spChg>
        <pc:spChg chg="add del">
          <ac:chgData name="Sergio Siria" userId="7b91ce715fdd902e" providerId="LiveId" clId="{192208FF-7825-4471-B220-9AA3FB240587}" dt="2019-05-08T00:40:07.022" v="3092"/>
          <ac:spMkLst>
            <pc:docMk/>
            <pc:sldMk cId="2345584163" sldId="257"/>
            <ac:spMk id="75" creationId="{F9A95BEE-6BB1-4A28-A8E6-A34B2E42EF87}"/>
          </ac:spMkLst>
        </pc:spChg>
        <pc:graphicFrameChg chg="add del">
          <ac:chgData name="Sergio Siria" userId="7b91ce715fdd902e" providerId="LiveId" clId="{192208FF-7825-4471-B220-9AA3FB240587}" dt="2019-05-08T00:12:23.351" v="2883" actId="26606"/>
          <ac:graphicFrameMkLst>
            <pc:docMk/>
            <pc:sldMk cId="2345584163" sldId="257"/>
            <ac:graphicFrameMk id="5" creationId="{68395CEB-B4CC-4B3F-A843-B415996E9078}"/>
          </ac:graphicFrameMkLst>
        </pc:graphicFrameChg>
        <pc:picChg chg="add mod ord">
          <ac:chgData name="Sergio Siria" userId="7b91ce715fdd902e" providerId="LiveId" clId="{192208FF-7825-4471-B220-9AA3FB240587}" dt="2019-05-08T00:34:35.219" v="3066" actId="1076"/>
          <ac:picMkLst>
            <pc:docMk/>
            <pc:sldMk cId="2345584163" sldId="257"/>
            <ac:picMk id="4" creationId="{97E3AB99-B63C-4CA5-A069-D2EDA356F1F2}"/>
          </ac:picMkLst>
        </pc:picChg>
        <pc:picChg chg="add del mod">
          <ac:chgData name="Sergio Siria" userId="7b91ce715fdd902e" providerId="LiveId" clId="{192208FF-7825-4471-B220-9AA3FB240587}" dt="2019-05-08T00:21:02.681" v="2929"/>
          <ac:picMkLst>
            <pc:docMk/>
            <pc:sldMk cId="2345584163" sldId="257"/>
            <ac:picMk id="6" creationId="{5CA60E17-3254-4A21-914B-1F26AE585475}"/>
          </ac:picMkLst>
        </pc:picChg>
        <pc:picChg chg="add del">
          <ac:chgData name="Sergio Siria" userId="7b91ce715fdd902e" providerId="LiveId" clId="{192208FF-7825-4471-B220-9AA3FB240587}" dt="2019-05-08T00:12:23.351" v="2883" actId="26606"/>
          <ac:picMkLst>
            <pc:docMk/>
            <pc:sldMk cId="2345584163" sldId="257"/>
            <ac:picMk id="12" creationId="{02DD2BC0-6F29-4B4F-8D61-2DCF6D2E8E73}"/>
          </ac:picMkLst>
        </pc:picChg>
        <pc:picChg chg="add mod">
          <ac:chgData name="Sergio Siria" userId="7b91ce715fdd902e" providerId="LiveId" clId="{192208FF-7825-4471-B220-9AA3FB240587}" dt="2019-05-08T00:35:14.441" v="3068"/>
          <ac:picMkLst>
            <pc:docMk/>
            <pc:sldMk cId="2345584163" sldId="257"/>
            <ac:picMk id="17" creationId="{5860CB66-9A13-4563-B459-E78632D1E785}"/>
          </ac:picMkLst>
        </pc:picChg>
        <pc:picChg chg="add mod">
          <ac:chgData name="Sergio Siria" userId="7b91ce715fdd902e" providerId="LiveId" clId="{192208FF-7825-4471-B220-9AA3FB240587}" dt="2019-05-08T00:34:58.775" v="3067"/>
          <ac:picMkLst>
            <pc:docMk/>
            <pc:sldMk cId="2345584163" sldId="257"/>
            <ac:picMk id="18" creationId="{D85007C7-3922-496F-97E6-4105CA24ED78}"/>
          </ac:picMkLst>
        </pc:picChg>
        <pc:picChg chg="add del">
          <ac:chgData name="Sergio Siria" userId="7b91ce715fdd902e" providerId="LiveId" clId="{192208FF-7825-4471-B220-9AA3FB240587}" dt="2019-05-08T00:40:07.022" v="3092"/>
          <ac:picMkLst>
            <pc:docMk/>
            <pc:sldMk cId="2345584163" sldId="257"/>
            <ac:picMk id="73" creationId="{AE113210-7872-481A-ADE6-3A05CCAF5EB2}"/>
          </ac:picMkLst>
        </pc:picChg>
        <pc:picChg chg="add mod">
          <ac:chgData name="Sergio Siria" userId="7b91ce715fdd902e" providerId="LiveId" clId="{192208FF-7825-4471-B220-9AA3FB240587}" dt="2019-05-08T00:12:34.554" v="2885" actId="26606"/>
          <ac:picMkLst>
            <pc:docMk/>
            <pc:sldMk cId="2345584163" sldId="257"/>
            <ac:picMk id="2050" creationId="{3FE06AAA-5131-48E5-8B85-488DF549DB4F}"/>
          </ac:picMkLst>
        </pc:picChg>
        <pc:picChg chg="add del">
          <ac:chgData name="Sergio Siria" userId="7b91ce715fdd902e" providerId="LiveId" clId="{192208FF-7825-4471-B220-9AA3FB240587}" dt="2019-05-08T00:21:35.217" v="2933"/>
          <ac:picMkLst>
            <pc:docMk/>
            <pc:sldMk cId="2345584163" sldId="257"/>
            <ac:picMk id="2052" creationId="{B2C886C1-1616-4BC3-B92C-C9999ACE3886}"/>
          </ac:picMkLst>
        </pc:picChg>
        <pc:picChg chg="add del mod">
          <ac:chgData name="Sergio Siria" userId="7b91ce715fdd902e" providerId="LiveId" clId="{192208FF-7825-4471-B220-9AA3FB240587}" dt="2019-05-08T00:22:14.282" v="2943"/>
          <ac:picMkLst>
            <pc:docMk/>
            <pc:sldMk cId="2345584163" sldId="257"/>
            <ac:picMk id="2054" creationId="{26D733C5-F4E9-4F96-A24F-9101010B6CA9}"/>
          </ac:picMkLst>
        </pc:picChg>
        <pc:picChg chg="add del mod">
          <ac:chgData name="Sergio Siria" userId="7b91ce715fdd902e" providerId="LiveId" clId="{192208FF-7825-4471-B220-9AA3FB240587}" dt="2019-05-08T00:23:07.907" v="2959"/>
          <ac:picMkLst>
            <pc:docMk/>
            <pc:sldMk cId="2345584163" sldId="257"/>
            <ac:picMk id="2056" creationId="{3E8CDA65-CCB5-4A74-90EC-45F6E9E92C75}"/>
          </ac:picMkLst>
        </pc:picChg>
        <pc:picChg chg="add mod">
          <ac:chgData name="Sergio Siria" userId="7b91ce715fdd902e" providerId="LiveId" clId="{192208FF-7825-4471-B220-9AA3FB240587}" dt="2019-05-08T00:34:12.650" v="3064"/>
          <ac:picMkLst>
            <pc:docMk/>
            <pc:sldMk cId="2345584163" sldId="257"/>
            <ac:picMk id="2058" creationId="{96212A69-06E5-415A-AAF2-AC06FF542A74}"/>
          </ac:picMkLst>
        </pc:picChg>
      </pc:sldChg>
      <pc:sldChg chg="addSp delSp modSp add">
        <pc:chgData name="Sergio Siria" userId="7b91ce715fdd902e" providerId="LiveId" clId="{192208FF-7825-4471-B220-9AA3FB240587}" dt="2019-05-08T05:58:14.541" v="3412" actId="29295"/>
        <pc:sldMkLst>
          <pc:docMk/>
          <pc:sldMk cId="202847563" sldId="258"/>
        </pc:sldMkLst>
        <pc:spChg chg="mod ord">
          <ac:chgData name="Sergio Siria" userId="7b91ce715fdd902e" providerId="LiveId" clId="{192208FF-7825-4471-B220-9AA3FB240587}" dt="2019-05-08T05:48:48.284" v="3363" actId="1076"/>
          <ac:spMkLst>
            <pc:docMk/>
            <pc:sldMk cId="202847563" sldId="258"/>
            <ac:spMk id="2" creationId="{DD8993C3-9265-467C-8C6C-A1039A057286}"/>
          </ac:spMkLst>
        </pc:spChg>
        <pc:spChg chg="mod">
          <ac:chgData name="Sergio Siria" userId="7b91ce715fdd902e" providerId="LiveId" clId="{192208FF-7825-4471-B220-9AA3FB240587}" dt="2019-05-08T05:47:43.695" v="3352" actId="1076"/>
          <ac:spMkLst>
            <pc:docMk/>
            <pc:sldMk cId="202847563" sldId="258"/>
            <ac:spMk id="3" creationId="{F97C2D64-BF04-48BB-A064-389CE5C9BE28}"/>
          </ac:spMkLst>
        </pc:spChg>
        <pc:picChg chg="add del mod ord">
          <ac:chgData name="Sergio Siria" userId="7b91ce715fdd902e" providerId="LiveId" clId="{192208FF-7825-4471-B220-9AA3FB240587}" dt="2019-05-08T05:49:24.282" v="3364"/>
          <ac:picMkLst>
            <pc:docMk/>
            <pc:sldMk cId="202847563" sldId="258"/>
            <ac:picMk id="4" creationId="{9423C9BC-CBA4-4826-8F84-337BA049A092}"/>
          </ac:picMkLst>
        </pc:picChg>
        <pc:picChg chg="add del">
          <ac:chgData name="Sergio Siria" userId="7b91ce715fdd902e" providerId="LiveId" clId="{192208FF-7825-4471-B220-9AA3FB240587}" dt="2019-05-08T05:54:02.737" v="3383"/>
          <ac:picMkLst>
            <pc:docMk/>
            <pc:sldMk cId="202847563" sldId="258"/>
            <ac:picMk id="5" creationId="{715D195D-881A-4C93-BDDF-BDA2DA4B9CD1}"/>
          </ac:picMkLst>
        </pc:picChg>
        <pc:picChg chg="add mod ord modCrop">
          <ac:chgData name="Sergio Siria" userId="7b91ce715fdd902e" providerId="LiveId" clId="{192208FF-7825-4471-B220-9AA3FB240587}" dt="2019-05-08T05:58:14.541" v="3412" actId="29295"/>
          <ac:picMkLst>
            <pc:docMk/>
            <pc:sldMk cId="202847563" sldId="258"/>
            <ac:picMk id="6" creationId="{FA967A28-E45A-4816-8E5E-D17ADFF2AB0A}"/>
          </ac:picMkLst>
        </pc:picChg>
        <pc:picChg chg="add del mod">
          <ac:chgData name="Sergio Siria" userId="7b91ce715fdd902e" providerId="LiveId" clId="{192208FF-7825-4471-B220-9AA3FB240587}" dt="2019-05-08T05:38:28.824" v="3329" actId="478"/>
          <ac:picMkLst>
            <pc:docMk/>
            <pc:sldMk cId="202847563" sldId="258"/>
            <ac:picMk id="4098" creationId="{98145F0C-F122-42FC-8258-53341A7E268D}"/>
          </ac:picMkLst>
        </pc:picChg>
        <pc:picChg chg="add del mod">
          <ac:chgData name="Sergio Siria" userId="7b91ce715fdd902e" providerId="LiveId" clId="{192208FF-7825-4471-B220-9AA3FB240587}" dt="2019-05-08T05:39:24.066" v="3336" actId="478"/>
          <ac:picMkLst>
            <pc:docMk/>
            <pc:sldMk cId="202847563" sldId="258"/>
            <ac:picMk id="4100" creationId="{FDB8E93E-1DCD-4CA5-8ED6-C5F36C10E451}"/>
          </ac:picMkLst>
        </pc:picChg>
        <pc:picChg chg="add del mod">
          <ac:chgData name="Sergio Siria" userId="7b91ce715fdd902e" providerId="LiveId" clId="{192208FF-7825-4471-B220-9AA3FB240587}" dt="2019-05-08T05:49:24.282" v="3364"/>
          <ac:picMkLst>
            <pc:docMk/>
            <pc:sldMk cId="202847563" sldId="258"/>
            <ac:picMk id="4102" creationId="{DB03A43C-A50E-44ED-B8BE-F2057BBB6F70}"/>
          </ac:picMkLst>
        </pc:picChg>
        <pc:picChg chg="add mod">
          <ac:chgData name="Sergio Siria" userId="7b91ce715fdd902e" providerId="LiveId" clId="{192208FF-7825-4471-B220-9AA3FB240587}" dt="2019-05-08T05:57:36.640" v="3408" actId="167"/>
          <ac:picMkLst>
            <pc:docMk/>
            <pc:sldMk cId="202847563" sldId="258"/>
            <ac:picMk id="4104" creationId="{B35A4C25-2C22-404B-B080-4382C5EC8299}"/>
          </ac:picMkLst>
        </pc:picChg>
      </pc:sldChg>
      <pc:sldChg chg="addSp delSp modSp add">
        <pc:chgData name="Sergio Siria" userId="7b91ce715fdd902e" providerId="LiveId" clId="{192208FF-7825-4471-B220-9AA3FB240587}" dt="2019-05-08T06:41:35.206" v="3614" actId="1076"/>
        <pc:sldMkLst>
          <pc:docMk/>
          <pc:sldMk cId="4037217147" sldId="259"/>
        </pc:sldMkLst>
        <pc:spChg chg="mod">
          <ac:chgData name="Sergio Siria" userId="7b91ce715fdd902e" providerId="LiveId" clId="{192208FF-7825-4471-B220-9AA3FB240587}" dt="2019-05-08T06:34:21.500" v="3539" actId="1076"/>
          <ac:spMkLst>
            <pc:docMk/>
            <pc:sldMk cId="4037217147" sldId="259"/>
            <ac:spMk id="2" creationId="{82A4B9C1-415C-442C-8331-676ABAD29970}"/>
          </ac:spMkLst>
        </pc:spChg>
        <pc:spChg chg="mod">
          <ac:chgData name="Sergio Siria" userId="7b91ce715fdd902e" providerId="LiveId" clId="{192208FF-7825-4471-B220-9AA3FB240587}" dt="2019-05-08T06:35:40.837" v="3561" actId="1076"/>
          <ac:spMkLst>
            <pc:docMk/>
            <pc:sldMk cId="4037217147" sldId="259"/>
            <ac:spMk id="3" creationId="{40289F0A-A57D-421F-8ECD-84F18D3EE3FD}"/>
          </ac:spMkLst>
        </pc:spChg>
        <pc:spChg chg="add del">
          <ac:chgData name="Sergio Siria" userId="7b91ce715fdd902e" providerId="LiveId" clId="{192208FF-7825-4471-B220-9AA3FB240587}" dt="2019-05-08T06:34:11.003" v="3536"/>
          <ac:spMkLst>
            <pc:docMk/>
            <pc:sldMk cId="4037217147" sldId="259"/>
            <ac:spMk id="8" creationId="{CB6C6F24-C1FE-4292-811C-7A5844ED9AB6}"/>
          </ac:spMkLst>
        </pc:spChg>
        <pc:picChg chg="add mod">
          <ac:chgData name="Sergio Siria" userId="7b91ce715fdd902e" providerId="LiveId" clId="{192208FF-7825-4471-B220-9AA3FB240587}" dt="2019-05-08T06:28:03.855" v="3490" actId="1076"/>
          <ac:picMkLst>
            <pc:docMk/>
            <pc:sldMk cId="4037217147" sldId="259"/>
            <ac:picMk id="4" creationId="{36E6960E-F849-49E5-A16B-F86A64856474}"/>
          </ac:picMkLst>
        </pc:picChg>
        <pc:picChg chg="add mod">
          <ac:chgData name="Sergio Siria" userId="7b91ce715fdd902e" providerId="LiveId" clId="{192208FF-7825-4471-B220-9AA3FB240587}" dt="2019-05-08T06:28:09.942" v="3492" actId="1076"/>
          <ac:picMkLst>
            <pc:docMk/>
            <pc:sldMk cId="4037217147" sldId="259"/>
            <ac:picMk id="5" creationId="{710E3BAD-379E-47D2-9C62-B075054E7405}"/>
          </ac:picMkLst>
        </pc:picChg>
        <pc:picChg chg="add mod ord">
          <ac:chgData name="Sergio Siria" userId="7b91ce715fdd902e" providerId="LiveId" clId="{192208FF-7825-4471-B220-9AA3FB240587}" dt="2019-05-08T06:32:32.555" v="3519" actId="1076"/>
          <ac:picMkLst>
            <pc:docMk/>
            <pc:sldMk cId="4037217147" sldId="259"/>
            <ac:picMk id="6" creationId="{1289FA09-CBA1-422D-86D4-D9FE42CBD3D5}"/>
          </ac:picMkLst>
        </pc:picChg>
        <pc:picChg chg="add del">
          <ac:chgData name="Sergio Siria" userId="7b91ce715fdd902e" providerId="LiveId" clId="{192208FF-7825-4471-B220-9AA3FB240587}" dt="2019-05-08T06:32:53.112" v="3521"/>
          <ac:picMkLst>
            <pc:docMk/>
            <pc:sldMk cId="4037217147" sldId="259"/>
            <ac:picMk id="7" creationId="{1C03BA23-1F3B-4EA8-8300-F458C3E1C628}"/>
          </ac:picMkLst>
        </pc:picChg>
        <pc:picChg chg="add mod">
          <ac:chgData name="Sergio Siria" userId="7b91ce715fdd902e" providerId="LiveId" clId="{192208FF-7825-4471-B220-9AA3FB240587}" dt="2019-05-08T06:28:01.235" v="3489" actId="1076"/>
          <ac:picMkLst>
            <pc:docMk/>
            <pc:sldMk cId="4037217147" sldId="259"/>
            <ac:picMk id="6146" creationId="{EF37A3DC-2A10-4962-A3CE-3B6CCA24B9E6}"/>
          </ac:picMkLst>
        </pc:picChg>
        <pc:picChg chg="add mod">
          <ac:chgData name="Sergio Siria" userId="7b91ce715fdd902e" providerId="LiveId" clId="{192208FF-7825-4471-B220-9AA3FB240587}" dt="2019-05-08T06:30:58.739" v="3507" actId="14100"/>
          <ac:picMkLst>
            <pc:docMk/>
            <pc:sldMk cId="4037217147" sldId="259"/>
            <ac:picMk id="6148" creationId="{BE5EB5F6-5E4E-46FA-8D02-3F0A237D31F8}"/>
          </ac:picMkLst>
        </pc:picChg>
        <pc:picChg chg="add mod">
          <ac:chgData name="Sergio Siria" userId="7b91ce715fdd902e" providerId="LiveId" clId="{192208FF-7825-4471-B220-9AA3FB240587}" dt="2019-05-08T06:33:50.588" v="3534" actId="167"/>
          <ac:picMkLst>
            <pc:docMk/>
            <pc:sldMk cId="4037217147" sldId="259"/>
            <ac:picMk id="6150" creationId="{0C8A1CAD-C541-4C6B-A1FE-DDC91817ED4B}"/>
          </ac:picMkLst>
        </pc:picChg>
        <pc:picChg chg="add del mod">
          <ac:chgData name="Sergio Siria" userId="7b91ce715fdd902e" providerId="LiveId" clId="{192208FF-7825-4471-B220-9AA3FB240587}" dt="2019-05-08T06:34:25.197" v="3542"/>
          <ac:picMkLst>
            <pc:docMk/>
            <pc:sldMk cId="4037217147" sldId="259"/>
            <ac:picMk id="6152" creationId="{45260BFD-B928-412C-B724-BB94D9E0B559}"/>
          </ac:picMkLst>
        </pc:picChg>
        <pc:picChg chg="add mod">
          <ac:chgData name="Sergio Siria" userId="7b91ce715fdd902e" providerId="LiveId" clId="{192208FF-7825-4471-B220-9AA3FB240587}" dt="2019-05-08T06:35:44.278" v="3562" actId="1076"/>
          <ac:picMkLst>
            <pc:docMk/>
            <pc:sldMk cId="4037217147" sldId="259"/>
            <ac:picMk id="6154" creationId="{D5862F2C-D11C-4414-8618-F4CBDCC27082}"/>
          </ac:picMkLst>
        </pc:picChg>
        <pc:picChg chg="add del">
          <ac:chgData name="Sergio Siria" userId="7b91ce715fdd902e" providerId="LiveId" clId="{192208FF-7825-4471-B220-9AA3FB240587}" dt="2019-05-08T06:36:12.385" v="3564"/>
          <ac:picMkLst>
            <pc:docMk/>
            <pc:sldMk cId="4037217147" sldId="259"/>
            <ac:picMk id="6156" creationId="{186D1DC4-428F-49DE-B35D-90C9B84E10E5}"/>
          </ac:picMkLst>
        </pc:picChg>
        <pc:picChg chg="add del mod">
          <ac:chgData name="Sergio Siria" userId="7b91ce715fdd902e" providerId="LiveId" clId="{192208FF-7825-4471-B220-9AA3FB240587}" dt="2019-05-08T06:38:24.855" v="3594" actId="478"/>
          <ac:picMkLst>
            <pc:docMk/>
            <pc:sldMk cId="4037217147" sldId="259"/>
            <ac:picMk id="6158" creationId="{A53E4889-B159-4E78-ABD4-A02E6AE3E753}"/>
          </ac:picMkLst>
        </pc:picChg>
        <pc:picChg chg="add mod">
          <ac:chgData name="Sergio Siria" userId="7b91ce715fdd902e" providerId="LiveId" clId="{192208FF-7825-4471-B220-9AA3FB240587}" dt="2019-05-08T06:41:35.206" v="3614" actId="1076"/>
          <ac:picMkLst>
            <pc:docMk/>
            <pc:sldMk cId="4037217147" sldId="259"/>
            <ac:picMk id="6160" creationId="{FF17BC58-6270-42D8-9297-365F9CB1E61E}"/>
          </ac:picMkLst>
        </pc:picChg>
      </pc:sldChg>
      <pc:sldChg chg="addSp delSp modSp add mod setBg">
        <pc:chgData name="Sergio Siria" userId="7b91ce715fdd902e" providerId="LiveId" clId="{192208FF-7825-4471-B220-9AA3FB240587}" dt="2019-05-08T06:50:29.814" v="3813"/>
        <pc:sldMkLst>
          <pc:docMk/>
          <pc:sldMk cId="644120225" sldId="260"/>
        </pc:sldMkLst>
        <pc:spChg chg="mod">
          <ac:chgData name="Sergio Siria" userId="7b91ce715fdd902e" providerId="LiveId" clId="{192208FF-7825-4471-B220-9AA3FB240587}" dt="2019-05-08T06:50:29.814" v="3813"/>
          <ac:spMkLst>
            <pc:docMk/>
            <pc:sldMk cId="644120225" sldId="260"/>
            <ac:spMk id="2" creationId="{2FE1AABA-1A37-4948-99F7-4B4E8B30F890}"/>
          </ac:spMkLst>
        </pc:spChg>
        <pc:spChg chg="mod">
          <ac:chgData name="Sergio Siria" userId="7b91ce715fdd902e" providerId="LiveId" clId="{192208FF-7825-4471-B220-9AA3FB240587}" dt="2019-05-08T06:44:32.475" v="3766" actId="20577"/>
          <ac:spMkLst>
            <pc:docMk/>
            <pc:sldMk cId="644120225" sldId="260"/>
            <ac:spMk id="3" creationId="{9C2198EB-4758-4045-B5DB-93BE93A9F0D1}"/>
          </ac:spMkLst>
        </pc:spChg>
        <pc:spChg chg="add">
          <ac:chgData name="Sergio Siria" userId="7b91ce715fdd902e" providerId="LiveId" clId="{192208FF-7825-4471-B220-9AA3FB240587}" dt="2019-05-08T06:43:37.593" v="3621" actId="26606"/>
          <ac:spMkLst>
            <pc:docMk/>
            <pc:sldMk cId="644120225" sldId="260"/>
            <ac:spMk id="75" creationId="{247AB924-1B87-43FC-B7C7-B112D5C51A0E}"/>
          </ac:spMkLst>
        </pc:spChg>
        <pc:picChg chg="add mod">
          <ac:chgData name="Sergio Siria" userId="7b91ce715fdd902e" providerId="LiveId" clId="{192208FF-7825-4471-B220-9AA3FB240587}" dt="2019-05-08T06:43:37.593" v="3621" actId="26606"/>
          <ac:picMkLst>
            <pc:docMk/>
            <pc:sldMk cId="644120225" sldId="260"/>
            <ac:picMk id="4" creationId="{6C4E6EF2-C065-48E6-BBE8-5EA1BDCDE144}"/>
          </ac:picMkLst>
        </pc:picChg>
        <pc:picChg chg="add mod">
          <ac:chgData name="Sergio Siria" userId="7b91ce715fdd902e" providerId="LiveId" clId="{192208FF-7825-4471-B220-9AA3FB240587}" dt="2019-05-08T06:46:08.939" v="3778" actId="14100"/>
          <ac:picMkLst>
            <pc:docMk/>
            <pc:sldMk cId="644120225" sldId="260"/>
            <ac:picMk id="5" creationId="{E3696055-2A0A-4501-9B4D-AED4214E07A0}"/>
          </ac:picMkLst>
        </pc:picChg>
        <pc:picChg chg="add mod">
          <ac:chgData name="Sergio Siria" userId="7b91ce715fdd902e" providerId="LiveId" clId="{192208FF-7825-4471-B220-9AA3FB240587}" dt="2019-05-08T06:46:23.547" v="3782" actId="167"/>
          <ac:picMkLst>
            <pc:docMk/>
            <pc:sldMk cId="644120225" sldId="260"/>
            <ac:picMk id="13" creationId="{7A9BD873-09B9-42D0-A3E0-4444CA9DE82C}"/>
          </ac:picMkLst>
        </pc:picChg>
        <pc:picChg chg="add mod ord">
          <ac:chgData name="Sergio Siria" userId="7b91ce715fdd902e" providerId="LiveId" clId="{192208FF-7825-4471-B220-9AA3FB240587}" dt="2019-05-08T06:43:37.593" v="3621" actId="26606"/>
          <ac:picMkLst>
            <pc:docMk/>
            <pc:sldMk cId="644120225" sldId="260"/>
            <ac:picMk id="7170" creationId="{AFA096F2-C455-4E5C-8375-B7238EEE5E01}"/>
          </ac:picMkLst>
        </pc:picChg>
        <pc:picChg chg="add mod">
          <ac:chgData name="Sergio Siria" userId="7b91ce715fdd902e" providerId="LiveId" clId="{192208FF-7825-4471-B220-9AA3FB240587}" dt="2019-05-08T06:43:37.593" v="3621" actId="26606"/>
          <ac:picMkLst>
            <pc:docMk/>
            <pc:sldMk cId="644120225" sldId="260"/>
            <ac:picMk id="7172" creationId="{F6E3450E-8D2B-495B-8B68-A3960FA4DCC1}"/>
          </ac:picMkLst>
        </pc:picChg>
        <pc:cxnChg chg="add del">
          <ac:chgData name="Sergio Siria" userId="7b91ce715fdd902e" providerId="LiveId" clId="{192208FF-7825-4471-B220-9AA3FB240587}" dt="2019-05-08T06:43:37.574" v="3620" actId="26606"/>
          <ac:cxnSpMkLst>
            <pc:docMk/>
            <pc:sldMk cId="644120225" sldId="260"/>
            <ac:cxnSpMk id="73" creationId="{60188E89-AF78-40F6-B787-E9BD9C625686}"/>
          </ac:cxnSpMkLst>
        </pc:cxnChg>
        <pc:cxnChg chg="add">
          <ac:chgData name="Sergio Siria" userId="7b91ce715fdd902e" providerId="LiveId" clId="{192208FF-7825-4471-B220-9AA3FB240587}" dt="2019-05-08T06:43:37.593" v="3621" actId="26606"/>
          <ac:cxnSpMkLst>
            <pc:docMk/>
            <pc:sldMk cId="644120225" sldId="260"/>
            <ac:cxnSpMk id="77" creationId="{818DC98F-4057-4645-B948-F604F39A9CFE}"/>
          </ac:cxnSpMkLst>
        </pc:cxnChg>
        <pc:cxnChg chg="add">
          <ac:chgData name="Sergio Siria" userId="7b91ce715fdd902e" providerId="LiveId" clId="{192208FF-7825-4471-B220-9AA3FB240587}" dt="2019-05-08T06:43:37.593" v="3621" actId="26606"/>
          <ac:cxnSpMkLst>
            <pc:docMk/>
            <pc:sldMk cId="644120225" sldId="260"/>
            <ac:cxnSpMk id="79" creationId="{DAD2B705-4A9B-408D-AA80-4F41045E09DE}"/>
          </ac:cxnSpMkLst>
        </pc:cxnChg>
        <pc:cxnChg chg="add">
          <ac:chgData name="Sergio Siria" userId="7b91ce715fdd902e" providerId="LiveId" clId="{192208FF-7825-4471-B220-9AA3FB240587}" dt="2019-05-08T06:43:37.593" v="3621" actId="26606"/>
          <ac:cxnSpMkLst>
            <pc:docMk/>
            <pc:sldMk cId="644120225" sldId="260"/>
            <ac:cxnSpMk id="7174" creationId="{99AE2756-0FC4-4155-83E7-58AAAB63E757}"/>
          </ac:cxnSpMkLst>
        </pc:cxnChg>
      </pc:sldChg>
      <pc:sldChg chg="addSp modSp add ord">
        <pc:chgData name="Sergio Siria" userId="7b91ce715fdd902e" providerId="LiveId" clId="{192208FF-7825-4471-B220-9AA3FB240587}" dt="2019-05-08T06:49:58.726" v="3787"/>
        <pc:sldMkLst>
          <pc:docMk/>
          <pc:sldMk cId="750299679" sldId="261"/>
        </pc:sldMkLst>
        <pc:spChg chg="mod">
          <ac:chgData name="Sergio Siria" userId="7b91ce715fdd902e" providerId="LiveId" clId="{192208FF-7825-4471-B220-9AA3FB240587}" dt="2019-05-08T05:53:18.010" v="3380" actId="1076"/>
          <ac:spMkLst>
            <pc:docMk/>
            <pc:sldMk cId="750299679" sldId="261"/>
            <ac:spMk id="2" creationId="{23903AAC-6720-4FA4-AA2D-BC637B49FF01}"/>
          </ac:spMkLst>
        </pc:spChg>
        <pc:spChg chg="mod">
          <ac:chgData name="Sergio Siria" userId="7b91ce715fdd902e" providerId="LiveId" clId="{192208FF-7825-4471-B220-9AA3FB240587}" dt="2019-05-08T05:53:23.434" v="3381" actId="1076"/>
          <ac:spMkLst>
            <pc:docMk/>
            <pc:sldMk cId="750299679" sldId="261"/>
            <ac:spMk id="3" creationId="{47E57B65-CDF7-44E8-9394-FDC18F6CEE74}"/>
          </ac:spMkLst>
        </pc:spChg>
        <pc:picChg chg="add mod">
          <ac:chgData name="Sergio Siria" userId="7b91ce715fdd902e" providerId="LiveId" clId="{192208FF-7825-4471-B220-9AA3FB240587}" dt="2019-05-08T05:49:45.834" v="3366" actId="167"/>
          <ac:picMkLst>
            <pc:docMk/>
            <pc:sldMk cId="750299679" sldId="261"/>
            <ac:picMk id="4" creationId="{F6C0D235-7B5A-4361-AD9F-98EB25E2F729}"/>
          </ac:picMkLst>
        </pc:picChg>
        <pc:picChg chg="add mod">
          <ac:chgData name="Sergio Siria" userId="7b91ce715fdd902e" providerId="LiveId" clId="{192208FF-7825-4471-B220-9AA3FB240587}" dt="2019-05-08T05:49:45.834" v="3366" actId="167"/>
          <ac:picMkLst>
            <pc:docMk/>
            <pc:sldMk cId="750299679" sldId="261"/>
            <ac:picMk id="5" creationId="{922C2402-F58B-4949-82BA-41B5EDF7B457}"/>
          </ac:picMkLst>
        </pc:picChg>
      </pc:sldChg>
      <pc:sldChg chg="addSp delSp modSp add mod setBg">
        <pc:chgData name="Sergio Siria" userId="7b91ce715fdd902e" providerId="LiveId" clId="{192208FF-7825-4471-B220-9AA3FB240587}" dt="2019-05-08T06:52:57.141" v="3831" actId="1076"/>
        <pc:sldMkLst>
          <pc:docMk/>
          <pc:sldMk cId="2351108366" sldId="262"/>
        </pc:sldMkLst>
        <pc:spChg chg="mod ord">
          <ac:chgData name="Sergio Siria" userId="7b91ce715fdd902e" providerId="LiveId" clId="{192208FF-7825-4471-B220-9AA3FB240587}" dt="2019-05-08T06:52:37.720" v="3826" actId="207"/>
          <ac:spMkLst>
            <pc:docMk/>
            <pc:sldMk cId="2351108366" sldId="262"/>
            <ac:spMk id="2" creationId="{6A03F37C-B27D-4EAB-94BD-0A015C3C5F3C}"/>
          </ac:spMkLst>
        </pc:spChg>
        <pc:spChg chg="del mod">
          <ac:chgData name="Sergio Siria" userId="7b91ce715fdd902e" providerId="LiveId" clId="{192208FF-7825-4471-B220-9AA3FB240587}" dt="2019-05-08T06:50:45.318" v="3815" actId="478"/>
          <ac:spMkLst>
            <pc:docMk/>
            <pc:sldMk cId="2351108366" sldId="262"/>
            <ac:spMk id="3" creationId="{EA3581E9-3567-4486-B05C-B089828D8E74}"/>
          </ac:spMkLst>
        </pc:spChg>
        <pc:spChg chg="add">
          <ac:chgData name="Sergio Siria" userId="7b91ce715fdd902e" providerId="LiveId" clId="{192208FF-7825-4471-B220-9AA3FB240587}" dt="2019-05-08T06:49:31.566" v="3786" actId="26606"/>
          <ac:spMkLst>
            <pc:docMk/>
            <pc:sldMk cId="2351108366" sldId="262"/>
            <ac:spMk id="75" creationId="{C6B8CC7F-3622-46E3-9272-E1956397D21B}"/>
          </ac:spMkLst>
        </pc:spChg>
        <pc:spChg chg="add">
          <ac:chgData name="Sergio Siria" userId="7b91ce715fdd902e" providerId="LiveId" clId="{192208FF-7825-4471-B220-9AA3FB240587}" dt="2019-05-08T06:49:31.566" v="3786" actId="26606"/>
          <ac:spMkLst>
            <pc:docMk/>
            <pc:sldMk cId="2351108366" sldId="262"/>
            <ac:spMk id="77" creationId="{F3FE55B4-2EE5-4A4A-AD80-1A14F660FEF5}"/>
          </ac:spMkLst>
        </pc:spChg>
        <pc:spChg chg="add">
          <ac:chgData name="Sergio Siria" userId="7b91ce715fdd902e" providerId="LiveId" clId="{192208FF-7825-4471-B220-9AA3FB240587}" dt="2019-05-08T06:49:31.566" v="3786" actId="26606"/>
          <ac:spMkLst>
            <pc:docMk/>
            <pc:sldMk cId="2351108366" sldId="262"/>
            <ac:spMk id="81" creationId="{F62B8A8C-A996-46DA-AB61-1A4DD707348F}"/>
          </ac:spMkLst>
        </pc:spChg>
        <pc:spChg chg="add">
          <ac:chgData name="Sergio Siria" userId="7b91ce715fdd902e" providerId="LiveId" clId="{192208FF-7825-4471-B220-9AA3FB240587}" dt="2019-05-08T06:49:31.566" v="3786" actId="26606"/>
          <ac:spMkLst>
            <pc:docMk/>
            <pc:sldMk cId="2351108366" sldId="262"/>
            <ac:spMk id="83" creationId="{F429BE5F-6DE0-4144-A557-3BE62DC2D816}"/>
          </ac:spMkLst>
        </pc:spChg>
        <pc:spChg chg="add">
          <ac:chgData name="Sergio Siria" userId="7b91ce715fdd902e" providerId="LiveId" clId="{192208FF-7825-4471-B220-9AA3FB240587}" dt="2019-05-08T06:49:31.566" v="3786" actId="26606"/>
          <ac:spMkLst>
            <pc:docMk/>
            <pc:sldMk cId="2351108366" sldId="262"/>
            <ac:spMk id="85" creationId="{CE1EFC02-FB03-4241-83C8-4FBA4CAD6570}"/>
          </ac:spMkLst>
        </pc:spChg>
        <pc:picChg chg="add">
          <ac:chgData name="Sergio Siria" userId="7b91ce715fdd902e" providerId="LiveId" clId="{192208FF-7825-4471-B220-9AA3FB240587}" dt="2019-05-08T06:49:31.566" v="3786" actId="26606"/>
          <ac:picMkLst>
            <pc:docMk/>
            <pc:sldMk cId="2351108366" sldId="262"/>
            <ac:picMk id="79" creationId="{7267E9C1-58F1-46EE-9BBE-108764BF9E2F}"/>
          </ac:picMkLst>
        </pc:picChg>
        <pc:picChg chg="add mod">
          <ac:chgData name="Sergio Siria" userId="7b91ce715fdd902e" providerId="LiveId" clId="{192208FF-7825-4471-B220-9AA3FB240587}" dt="2019-05-08T06:49:31.566" v="3786" actId="26606"/>
          <ac:picMkLst>
            <pc:docMk/>
            <pc:sldMk cId="2351108366" sldId="262"/>
            <ac:picMk id="8194" creationId="{3E7B7977-BE0B-4CCE-90D9-01A370A1C646}"/>
          </ac:picMkLst>
        </pc:picChg>
        <pc:picChg chg="add mod">
          <ac:chgData name="Sergio Siria" userId="7b91ce715fdd902e" providerId="LiveId" clId="{192208FF-7825-4471-B220-9AA3FB240587}" dt="2019-05-08T06:49:31.566" v="3786" actId="26606"/>
          <ac:picMkLst>
            <pc:docMk/>
            <pc:sldMk cId="2351108366" sldId="262"/>
            <ac:picMk id="8196" creationId="{6ECA9DCA-ED06-4EAE-893E-87F5CAB05704}"/>
          </ac:picMkLst>
        </pc:picChg>
        <pc:picChg chg="add mod">
          <ac:chgData name="Sergio Siria" userId="7b91ce715fdd902e" providerId="LiveId" clId="{192208FF-7825-4471-B220-9AA3FB240587}" dt="2019-05-08T06:49:31.566" v="3786" actId="26606"/>
          <ac:picMkLst>
            <pc:docMk/>
            <pc:sldMk cId="2351108366" sldId="262"/>
            <ac:picMk id="8198" creationId="{70A5CC58-804A-4223-B7A3-388CF9C4215A}"/>
          </ac:picMkLst>
        </pc:picChg>
        <pc:picChg chg="add mod">
          <ac:chgData name="Sergio Siria" userId="7b91ce715fdd902e" providerId="LiveId" clId="{192208FF-7825-4471-B220-9AA3FB240587}" dt="2019-05-08T06:52:57.141" v="3831" actId="1076"/>
          <ac:picMkLst>
            <pc:docMk/>
            <pc:sldMk cId="2351108366" sldId="262"/>
            <ac:picMk id="8200" creationId="{842D238C-2BCC-4D93-A242-1BC551727D4D}"/>
          </ac:picMkLst>
        </pc:picChg>
      </pc:sldChg>
      <pc:sldChg chg="addSp delSp modSp add mod setBg">
        <pc:chgData name="Sergio Siria" userId="7b91ce715fdd902e" providerId="LiveId" clId="{192208FF-7825-4471-B220-9AA3FB240587}" dt="2019-05-08T07:00:49.814" v="3905" actId="1076"/>
        <pc:sldMkLst>
          <pc:docMk/>
          <pc:sldMk cId="1002518906" sldId="263"/>
        </pc:sldMkLst>
        <pc:spChg chg="mod">
          <ac:chgData name="Sergio Siria" userId="7b91ce715fdd902e" providerId="LiveId" clId="{192208FF-7825-4471-B220-9AA3FB240587}" dt="2019-05-08T06:55:48.946" v="3860" actId="20577"/>
          <ac:spMkLst>
            <pc:docMk/>
            <pc:sldMk cId="1002518906" sldId="263"/>
            <ac:spMk id="2" creationId="{E0219824-F9BB-4F77-87BC-F664C9B64133}"/>
          </ac:spMkLst>
        </pc:spChg>
        <pc:spChg chg="del mod">
          <ac:chgData name="Sergio Siria" userId="7b91ce715fdd902e" providerId="LiveId" clId="{192208FF-7825-4471-B220-9AA3FB240587}" dt="2019-05-08T06:55:27.725" v="3839" actId="478"/>
          <ac:spMkLst>
            <pc:docMk/>
            <pc:sldMk cId="1002518906" sldId="263"/>
            <ac:spMk id="3" creationId="{9C1E9CFF-B107-4D69-B7B6-0A992C53EA56}"/>
          </ac:spMkLst>
        </pc:spChg>
        <pc:picChg chg="add mod">
          <ac:chgData name="Sergio Siria" userId="7b91ce715fdd902e" providerId="LiveId" clId="{192208FF-7825-4471-B220-9AA3FB240587}" dt="2019-05-08T06:55:07.164" v="3837" actId="26606"/>
          <ac:picMkLst>
            <pc:docMk/>
            <pc:sldMk cId="1002518906" sldId="263"/>
            <ac:picMk id="4" creationId="{06B5231D-8973-431C-B25A-9CFC035446A8}"/>
          </ac:picMkLst>
        </pc:picChg>
        <pc:picChg chg="add mod">
          <ac:chgData name="Sergio Siria" userId="7b91ce715fdd902e" providerId="LiveId" clId="{192208FF-7825-4471-B220-9AA3FB240587}" dt="2019-05-08T06:55:07.164" v="3837" actId="26606"/>
          <ac:picMkLst>
            <pc:docMk/>
            <pc:sldMk cId="1002518906" sldId="263"/>
            <ac:picMk id="5" creationId="{9F1AFDAA-989B-4C67-BB81-07065889E23E}"/>
          </ac:picMkLst>
        </pc:picChg>
        <pc:picChg chg="add mod ord">
          <ac:chgData name="Sergio Siria" userId="7b91ce715fdd902e" providerId="LiveId" clId="{192208FF-7825-4471-B220-9AA3FB240587}" dt="2019-05-08T06:55:07.164" v="3837" actId="26606"/>
          <ac:picMkLst>
            <pc:docMk/>
            <pc:sldMk cId="1002518906" sldId="263"/>
            <ac:picMk id="9218" creationId="{1610DECF-8E16-43A0-8144-D944ADD4BBE6}"/>
          </ac:picMkLst>
        </pc:picChg>
        <pc:picChg chg="add mod">
          <ac:chgData name="Sergio Siria" userId="7b91ce715fdd902e" providerId="LiveId" clId="{192208FF-7825-4471-B220-9AA3FB240587}" dt="2019-05-08T07:00:47.371" v="3902" actId="1076"/>
          <ac:picMkLst>
            <pc:docMk/>
            <pc:sldMk cId="1002518906" sldId="263"/>
            <ac:picMk id="9220" creationId="{8F22F1AF-B715-44AE-AB8A-6B90B5FA2461}"/>
          </ac:picMkLst>
        </pc:picChg>
        <pc:picChg chg="add del mod">
          <ac:chgData name="Sergio Siria" userId="7b91ce715fdd902e" providerId="LiveId" clId="{192208FF-7825-4471-B220-9AA3FB240587}" dt="2019-05-08T07:00:49.814" v="3905" actId="1076"/>
          <ac:picMkLst>
            <pc:docMk/>
            <pc:sldMk cId="1002518906" sldId="263"/>
            <ac:picMk id="9222" creationId="{1D28C51E-1351-4C0E-8832-D494C6A32723}"/>
          </ac:picMkLst>
        </pc:picChg>
        <pc:cxnChg chg="add">
          <ac:chgData name="Sergio Siria" userId="7b91ce715fdd902e" providerId="LiveId" clId="{192208FF-7825-4471-B220-9AA3FB240587}" dt="2019-05-08T06:55:07.164" v="3837" actId="26606"/>
          <ac:cxnSpMkLst>
            <pc:docMk/>
            <pc:sldMk cId="1002518906" sldId="263"/>
            <ac:cxnSpMk id="71" creationId="{8F880EF2-DF79-4D9D-8F11-E91D48C79741}"/>
          </ac:cxnSpMkLst>
        </pc:cxnChg>
      </pc:sldChg>
      <pc:sldChg chg="addSp delSp modSp add mod setBg">
        <pc:chgData name="Sergio Siria" userId="7b91ce715fdd902e" providerId="LiveId" clId="{192208FF-7825-4471-B220-9AA3FB240587}" dt="2019-05-08T07:10:39.594" v="4002" actId="122"/>
        <pc:sldMkLst>
          <pc:docMk/>
          <pc:sldMk cId="1822939280" sldId="264"/>
        </pc:sldMkLst>
        <pc:spChg chg="mod">
          <ac:chgData name="Sergio Siria" userId="7b91ce715fdd902e" providerId="LiveId" clId="{192208FF-7825-4471-B220-9AA3FB240587}" dt="2019-05-08T07:10:34.572" v="4001" actId="122"/>
          <ac:spMkLst>
            <pc:docMk/>
            <pc:sldMk cId="1822939280" sldId="264"/>
            <ac:spMk id="2" creationId="{3EC951E7-A22F-4419-8BAA-D5DBC1464781}"/>
          </ac:spMkLst>
        </pc:spChg>
        <pc:spChg chg="mod">
          <ac:chgData name="Sergio Siria" userId="7b91ce715fdd902e" providerId="LiveId" clId="{192208FF-7825-4471-B220-9AA3FB240587}" dt="2019-05-08T07:10:39.594" v="4002" actId="122"/>
          <ac:spMkLst>
            <pc:docMk/>
            <pc:sldMk cId="1822939280" sldId="264"/>
            <ac:spMk id="3" creationId="{679C7939-72A7-4720-82A1-6B2642D0C9E8}"/>
          </ac:spMkLst>
        </pc:spChg>
        <pc:spChg chg="add">
          <ac:chgData name="Sergio Siria" userId="7b91ce715fdd902e" providerId="LiveId" clId="{192208FF-7825-4471-B220-9AA3FB240587}" dt="2019-05-08T07:03:50.972" v="3914" actId="26606"/>
          <ac:spMkLst>
            <pc:docMk/>
            <pc:sldMk cId="1822939280" sldId="264"/>
            <ac:spMk id="71" creationId="{1E2E0AFE-704B-4CB8-AB9D-D44727875966}"/>
          </ac:spMkLst>
        </pc:spChg>
        <pc:picChg chg="add mod">
          <ac:chgData name="Sergio Siria" userId="7b91ce715fdd902e" providerId="LiveId" clId="{192208FF-7825-4471-B220-9AA3FB240587}" dt="2019-05-08T07:03:50.972" v="3914" actId="26606"/>
          <ac:picMkLst>
            <pc:docMk/>
            <pc:sldMk cId="1822939280" sldId="264"/>
            <ac:picMk id="4" creationId="{88B878DD-8A80-43FF-8803-D9DB90F0C240}"/>
          </ac:picMkLst>
        </pc:picChg>
        <pc:picChg chg="add mod ord">
          <ac:chgData name="Sergio Siria" userId="7b91ce715fdd902e" providerId="LiveId" clId="{192208FF-7825-4471-B220-9AA3FB240587}" dt="2019-05-08T07:03:50.972" v="3914" actId="26606"/>
          <ac:picMkLst>
            <pc:docMk/>
            <pc:sldMk cId="1822939280" sldId="264"/>
            <ac:picMk id="5" creationId="{B833E0E4-2991-4784-A7F0-13B3247889CF}"/>
          </ac:picMkLst>
        </pc:picChg>
        <pc:picChg chg="add del mod">
          <ac:chgData name="Sergio Siria" userId="7b91ce715fdd902e" providerId="LiveId" clId="{192208FF-7825-4471-B220-9AA3FB240587}" dt="2019-05-08T07:06:06.465" v="3944" actId="478"/>
          <ac:picMkLst>
            <pc:docMk/>
            <pc:sldMk cId="1822939280" sldId="264"/>
            <ac:picMk id="10" creationId="{08C46E7B-B8F2-4C8F-8411-940C0AB4583F}"/>
          </ac:picMkLst>
        </pc:picChg>
        <pc:picChg chg="add mod">
          <ac:chgData name="Sergio Siria" userId="7b91ce715fdd902e" providerId="LiveId" clId="{192208FF-7825-4471-B220-9AA3FB240587}" dt="2019-05-08T07:06:24.353" v="3948" actId="167"/>
          <ac:picMkLst>
            <pc:docMk/>
            <pc:sldMk cId="1822939280" sldId="264"/>
            <ac:picMk id="11" creationId="{659A667E-DCF6-4A2E-92C1-AEC33DDFA9F5}"/>
          </ac:picMkLst>
        </pc:picChg>
        <pc:picChg chg="add mod">
          <ac:chgData name="Sergio Siria" userId="7b91ce715fdd902e" providerId="LiveId" clId="{192208FF-7825-4471-B220-9AA3FB240587}" dt="2019-05-08T07:07:05.597" v="3956" actId="1076"/>
          <ac:picMkLst>
            <pc:docMk/>
            <pc:sldMk cId="1822939280" sldId="264"/>
            <ac:picMk id="12" creationId="{C32890C7-A430-4ECB-9F3F-66EBB573D612}"/>
          </ac:picMkLst>
        </pc:picChg>
        <pc:picChg chg="add del">
          <ac:chgData name="Sergio Siria" userId="7b91ce715fdd902e" providerId="LiveId" clId="{192208FF-7825-4471-B220-9AA3FB240587}" dt="2019-05-08T07:07:12.323" v="3958"/>
          <ac:picMkLst>
            <pc:docMk/>
            <pc:sldMk cId="1822939280" sldId="264"/>
            <ac:picMk id="13" creationId="{365BE58E-5585-43FB-B55B-1D6D5205CC85}"/>
          </ac:picMkLst>
        </pc:picChg>
        <pc:picChg chg="add mod">
          <ac:chgData name="Sergio Siria" userId="7b91ce715fdd902e" providerId="LiveId" clId="{192208FF-7825-4471-B220-9AA3FB240587}" dt="2019-05-08T07:08:15.640" v="3970" actId="167"/>
          <ac:picMkLst>
            <pc:docMk/>
            <pc:sldMk cId="1822939280" sldId="264"/>
            <ac:picMk id="14" creationId="{713F54BC-462D-4580-94C0-F22490FDF916}"/>
          </ac:picMkLst>
        </pc:picChg>
        <pc:picChg chg="add mod">
          <ac:chgData name="Sergio Siria" userId="7b91ce715fdd902e" providerId="LiveId" clId="{192208FF-7825-4471-B220-9AA3FB240587}" dt="2019-05-08T07:09:47.462" v="3990" actId="1076"/>
          <ac:picMkLst>
            <pc:docMk/>
            <pc:sldMk cId="1822939280" sldId="264"/>
            <ac:picMk id="16" creationId="{EEB4129E-C96C-42C4-AE95-C6CCEDEF9EE0}"/>
          </ac:picMkLst>
        </pc:picChg>
        <pc:picChg chg="add mod">
          <ac:chgData name="Sergio Siria" userId="7b91ce715fdd902e" providerId="LiveId" clId="{192208FF-7825-4471-B220-9AA3FB240587}" dt="2019-05-08T07:03:50.972" v="3914" actId="26606"/>
          <ac:picMkLst>
            <pc:docMk/>
            <pc:sldMk cId="1822939280" sldId="264"/>
            <ac:picMk id="10242" creationId="{70529470-EDCD-4A84-B471-D30782AABB8A}"/>
          </ac:picMkLst>
        </pc:picChg>
        <pc:picChg chg="add del mod">
          <ac:chgData name="Sergio Siria" userId="7b91ce715fdd902e" providerId="LiveId" clId="{192208FF-7825-4471-B220-9AA3FB240587}" dt="2019-05-08T07:04:33.393" v="3927"/>
          <ac:picMkLst>
            <pc:docMk/>
            <pc:sldMk cId="1822939280" sldId="264"/>
            <ac:picMk id="10244" creationId="{7EA0B323-5266-426F-A06D-8E617C960740}"/>
          </ac:picMkLst>
        </pc:picChg>
        <pc:picChg chg="add mod">
          <ac:chgData name="Sergio Siria" userId="7b91ce715fdd902e" providerId="LiveId" clId="{192208FF-7825-4471-B220-9AA3FB240587}" dt="2019-05-08T07:08:00.050" v="3968" actId="1076"/>
          <ac:picMkLst>
            <pc:docMk/>
            <pc:sldMk cId="1822939280" sldId="264"/>
            <ac:picMk id="10246" creationId="{BE80CC00-2597-4D4A-AFAC-CD58939A172E}"/>
          </ac:picMkLst>
        </pc:picChg>
        <pc:picChg chg="add mod">
          <ac:chgData name="Sergio Siria" userId="7b91ce715fdd902e" providerId="LiveId" clId="{192208FF-7825-4471-B220-9AA3FB240587}" dt="2019-05-08T07:09:35.405" v="3986" actId="1076"/>
          <ac:picMkLst>
            <pc:docMk/>
            <pc:sldMk cId="1822939280" sldId="264"/>
            <ac:picMk id="10248" creationId="{AFB5A566-13B6-4C15-A890-F4C14869687D}"/>
          </ac:picMkLst>
        </pc:picChg>
      </pc:sldChg>
      <pc:sldChg chg="addSp delSp modSp add mod setBg setClrOvrMap">
        <pc:chgData name="Sergio Siria" userId="7b91ce715fdd902e" providerId="LiveId" clId="{192208FF-7825-4471-B220-9AA3FB240587}" dt="2019-05-08T07:17:41.885" v="4094" actId="14100"/>
        <pc:sldMkLst>
          <pc:docMk/>
          <pc:sldMk cId="1053291971" sldId="265"/>
        </pc:sldMkLst>
        <pc:spChg chg="mod">
          <ac:chgData name="Sergio Siria" userId="7b91ce715fdd902e" providerId="LiveId" clId="{192208FF-7825-4471-B220-9AA3FB240587}" dt="2019-05-08T07:12:51.527" v="4030" actId="962"/>
          <ac:spMkLst>
            <pc:docMk/>
            <pc:sldMk cId="1053291971" sldId="265"/>
            <ac:spMk id="2" creationId="{D02825FF-E814-4CCD-BA39-AFE95E54DF7E}"/>
          </ac:spMkLst>
        </pc:spChg>
        <pc:spChg chg="mod">
          <ac:chgData name="Sergio Siria" userId="7b91ce715fdd902e" providerId="LiveId" clId="{192208FF-7825-4471-B220-9AA3FB240587}" dt="2019-05-08T07:12:50.466" v="4026" actId="2710"/>
          <ac:spMkLst>
            <pc:docMk/>
            <pc:sldMk cId="1053291971" sldId="265"/>
            <ac:spMk id="3" creationId="{19B8EADA-D90A-45E0-ADBB-6D933D4BB343}"/>
          </ac:spMkLst>
        </pc:spChg>
        <pc:spChg chg="add del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71" creationId="{003713C1-2FB2-413B-BF91-3AE41726FB7A}"/>
          </ac:spMkLst>
        </pc:spChg>
        <pc:spChg chg="add del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73" creationId="{90795B4D-5022-4A7F-A01D-8D880B7CDBE6}"/>
          </ac:spMkLst>
        </pc:spChg>
        <pc:spChg chg="add del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75" creationId="{AFD19018-DE7C-4796-ADF2-AD2EB0FC0D9C}"/>
          </ac:spMkLst>
        </pc:spChg>
        <pc:spChg chg="add del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77" creationId="{B1A0A2C2-4F85-44AF-8708-8DCA4B550CB8}"/>
          </ac:spMkLst>
        </pc:spChg>
        <pc:spChg chg="add del">
          <ac:chgData name="Sergio Siria" userId="7b91ce715fdd902e" providerId="LiveId" clId="{192208FF-7825-4471-B220-9AA3FB240587}" dt="2019-05-08T07:12:14.902" v="4019" actId="26606"/>
          <ac:spMkLst>
            <pc:docMk/>
            <pc:sldMk cId="1053291971" sldId="265"/>
            <ac:spMk id="135" creationId="{C99A8FB7-A79B-4BC9-9D56-B79587F6AA3E}"/>
          </ac:spMkLst>
        </pc:spChg>
        <pc:spChg chg="add del">
          <ac:chgData name="Sergio Siria" userId="7b91ce715fdd902e" providerId="LiveId" clId="{192208FF-7825-4471-B220-9AA3FB240587}" dt="2019-05-08T07:12:14.902" v="4019" actId="26606"/>
          <ac:spMkLst>
            <pc:docMk/>
            <pc:sldMk cId="1053291971" sldId="265"/>
            <ac:spMk id="137" creationId="{B23893E2-3349-46D7-A7AA-B9E447957FB1}"/>
          </ac:spMkLst>
        </pc:spChg>
        <pc:spChg chg="add del">
          <ac:chgData name="Sergio Siria" userId="7b91ce715fdd902e" providerId="LiveId" clId="{192208FF-7825-4471-B220-9AA3FB240587}" dt="2019-05-08T07:12:14.902" v="4019" actId="26606"/>
          <ac:spMkLst>
            <pc:docMk/>
            <pc:sldMk cId="1053291971" sldId="265"/>
            <ac:spMk id="139" creationId="{2B7592FE-10D1-4664-B623-353F47C8DF7F}"/>
          </ac:spMkLst>
        </pc:spChg>
        <pc:spChg chg="add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141" creationId="{B1A0A2C2-4F85-44AF-8708-8DCA4B550CB8}"/>
          </ac:spMkLst>
        </pc:spChg>
        <pc:spChg chg="add del">
          <ac:chgData name="Sergio Siria" userId="7b91ce715fdd902e" providerId="LiveId" clId="{192208FF-7825-4471-B220-9AA3FB240587}" dt="2019-05-08T07:12:36.730" v="4021" actId="26606"/>
          <ac:spMkLst>
            <pc:docMk/>
            <pc:sldMk cId="1053291971" sldId="265"/>
            <ac:spMk id="11268" creationId="{C991AD47-9C99-472F-BDAA-21B183F33947}"/>
          </ac:spMkLst>
        </pc:spChg>
        <pc:spChg chg="add del">
          <ac:chgData name="Sergio Siria" userId="7b91ce715fdd902e" providerId="LiveId" clId="{192208FF-7825-4471-B220-9AA3FB240587}" dt="2019-05-08T07:12:36.730" v="4021" actId="26606"/>
          <ac:spMkLst>
            <pc:docMk/>
            <pc:sldMk cId="1053291971" sldId="265"/>
            <ac:spMk id="11269" creationId="{9E706731-3860-4E73-9335-A870F6741F0B}"/>
          </ac:spMkLst>
        </pc:spChg>
        <pc:spChg chg="add del">
          <ac:chgData name="Sergio Siria" userId="7b91ce715fdd902e" providerId="LiveId" clId="{192208FF-7825-4471-B220-9AA3FB240587}" dt="2019-05-08T07:12:36.730" v="4021" actId="26606"/>
          <ac:spMkLst>
            <pc:docMk/>
            <pc:sldMk cId="1053291971" sldId="265"/>
            <ac:spMk id="11270" creationId="{CD2ED21F-DC95-4AD1-8327-D561F5FCA3A6}"/>
          </ac:spMkLst>
        </pc:spChg>
        <pc:spChg chg="add del">
          <ac:chgData name="Sergio Siria" userId="7b91ce715fdd902e" providerId="LiveId" clId="{192208FF-7825-4471-B220-9AA3FB240587}" dt="2019-05-08T07:12:38.673" v="4023" actId="26606"/>
          <ac:spMkLst>
            <pc:docMk/>
            <pc:sldMk cId="1053291971" sldId="265"/>
            <ac:spMk id="11272" creationId="{1E2E0AFE-704B-4CB8-AB9D-D44727875966}"/>
          </ac:spMkLst>
        </pc:spChg>
        <pc:spChg chg="add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11274" creationId="{003713C1-2FB2-413B-BF91-3AE41726FB7A}"/>
          </ac:spMkLst>
        </pc:spChg>
        <pc:spChg chg="add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11275" creationId="{90795B4D-5022-4A7F-A01D-8D880B7CDBE6}"/>
          </ac:spMkLst>
        </pc:spChg>
        <pc:spChg chg="add">
          <ac:chgData name="Sergio Siria" userId="7b91ce715fdd902e" providerId="LiveId" clId="{192208FF-7825-4471-B220-9AA3FB240587}" dt="2019-05-08T07:12:38.690" v="4024" actId="26606"/>
          <ac:spMkLst>
            <pc:docMk/>
            <pc:sldMk cId="1053291971" sldId="265"/>
            <ac:spMk id="11276" creationId="{AFD19018-DE7C-4796-ADF2-AD2EB0FC0D9C}"/>
          </ac:spMkLst>
        </pc:spChg>
        <pc:picChg chg="add mod ord">
          <ac:chgData name="Sergio Siria" userId="7b91ce715fdd902e" providerId="LiveId" clId="{192208FF-7825-4471-B220-9AA3FB240587}" dt="2019-05-08T07:16:25.005" v="4076" actId="166"/>
          <ac:picMkLst>
            <pc:docMk/>
            <pc:sldMk cId="1053291971" sldId="265"/>
            <ac:picMk id="4" creationId="{E1F1DD53-E184-466D-B78C-B00D8A76479A}"/>
          </ac:picMkLst>
        </pc:picChg>
        <pc:picChg chg="add mod ord">
          <ac:chgData name="Sergio Siria" userId="7b91ce715fdd902e" providerId="LiveId" clId="{192208FF-7825-4471-B220-9AA3FB240587}" dt="2019-05-08T07:16:57.925" v="4083" actId="166"/>
          <ac:picMkLst>
            <pc:docMk/>
            <pc:sldMk cId="1053291971" sldId="265"/>
            <ac:picMk id="5" creationId="{5D6FE047-AE70-46CC-9EF0-0024441DE11E}"/>
          </ac:picMkLst>
        </pc:picChg>
        <pc:picChg chg="add del">
          <ac:chgData name="Sergio Siria" userId="7b91ce715fdd902e" providerId="LiveId" clId="{192208FF-7825-4471-B220-9AA3FB240587}" dt="2019-05-08T07:13:09.840" v="4032"/>
          <ac:picMkLst>
            <pc:docMk/>
            <pc:sldMk cId="1053291971" sldId="265"/>
            <ac:picMk id="6" creationId="{BDC8BBCB-A576-4A07-8F5F-9E072A186DB5}"/>
          </ac:picMkLst>
        </pc:picChg>
        <pc:picChg chg="add mod">
          <ac:chgData name="Sergio Siria" userId="7b91ce715fdd902e" providerId="LiveId" clId="{192208FF-7825-4471-B220-9AA3FB240587}" dt="2019-05-08T07:13:56.214" v="4045" actId="171"/>
          <ac:picMkLst>
            <pc:docMk/>
            <pc:sldMk cId="1053291971" sldId="265"/>
            <ac:picMk id="7" creationId="{DD11300C-7670-4C65-9C26-393B41AAF125}"/>
          </ac:picMkLst>
        </pc:picChg>
        <pc:picChg chg="add del mod">
          <ac:chgData name="Sergio Siria" userId="7b91ce715fdd902e" providerId="LiveId" clId="{192208FF-7825-4471-B220-9AA3FB240587}" dt="2019-05-08T07:14:47.693" v="4055" actId="478"/>
          <ac:picMkLst>
            <pc:docMk/>
            <pc:sldMk cId="1053291971" sldId="265"/>
            <ac:picMk id="8" creationId="{41CA4AF6-A637-48B8-956C-3DBCD3978C26}"/>
          </ac:picMkLst>
        </pc:picChg>
        <pc:picChg chg="add mod">
          <ac:chgData name="Sergio Siria" userId="7b91ce715fdd902e" providerId="LiveId" clId="{192208FF-7825-4471-B220-9AA3FB240587}" dt="2019-05-08T07:16:00.980" v="4069" actId="14100"/>
          <ac:picMkLst>
            <pc:docMk/>
            <pc:sldMk cId="1053291971" sldId="265"/>
            <ac:picMk id="9" creationId="{12CE2A3B-421E-484F-B8B4-48EDCCA14C4C}"/>
          </ac:picMkLst>
        </pc:picChg>
        <pc:picChg chg="add mod">
          <ac:chgData name="Sergio Siria" userId="7b91ce715fdd902e" providerId="LiveId" clId="{192208FF-7825-4471-B220-9AA3FB240587}" dt="2019-05-08T07:17:41.885" v="4094" actId="14100"/>
          <ac:picMkLst>
            <pc:docMk/>
            <pc:sldMk cId="1053291971" sldId="265"/>
            <ac:picMk id="10" creationId="{A19C18D4-B533-4CD8-B327-2C9F99578324}"/>
          </ac:picMkLst>
        </pc:picChg>
        <pc:picChg chg="add mod">
          <ac:chgData name="Sergio Siria" userId="7b91ce715fdd902e" providerId="LiveId" clId="{192208FF-7825-4471-B220-9AA3FB240587}" dt="2019-05-08T07:16:19.911" v="4075" actId="167"/>
          <ac:picMkLst>
            <pc:docMk/>
            <pc:sldMk cId="1053291971" sldId="265"/>
            <ac:picMk id="26" creationId="{71FA79CB-53B7-49F2-BDEF-F74745BDD0B7}"/>
          </ac:picMkLst>
        </pc:picChg>
        <pc:picChg chg="add mod ord">
          <ac:chgData name="Sergio Siria" userId="7b91ce715fdd902e" providerId="LiveId" clId="{192208FF-7825-4471-B220-9AA3FB240587}" dt="2019-05-08T07:14:01.358" v="4046" actId="166"/>
          <ac:picMkLst>
            <pc:docMk/>
            <pc:sldMk cId="1053291971" sldId="265"/>
            <ac:picMk id="11266" creationId="{0C9040E8-A4BB-40DE-AC28-0C5CAB5DC034}"/>
          </ac:picMkLst>
        </pc:picChg>
      </pc:sldChg>
      <pc:sldChg chg="addSp delSp modSp add mod ord setBg setClrOvrMap">
        <pc:chgData name="Sergio Siria" userId="7b91ce715fdd902e" providerId="LiveId" clId="{192208FF-7825-4471-B220-9AA3FB240587}" dt="2019-05-08T03:32:20.964" v="3316"/>
        <pc:sldMkLst>
          <pc:docMk/>
          <pc:sldMk cId="3742892333" sldId="266"/>
        </pc:sldMkLst>
        <pc:spChg chg="mod ord">
          <ac:chgData name="Sergio Siria" userId="7b91ce715fdd902e" providerId="LiveId" clId="{192208FF-7825-4471-B220-9AA3FB240587}" dt="2019-05-08T03:32:06.311" v="3315" actId="1076"/>
          <ac:spMkLst>
            <pc:docMk/>
            <pc:sldMk cId="3742892333" sldId="266"/>
            <ac:spMk id="2" creationId="{A39DF833-151C-475B-B5BA-AE79BD8F21D4}"/>
          </ac:spMkLst>
        </pc:spChg>
        <pc:spChg chg="del mod ord">
          <ac:chgData name="Sergio Siria" userId="7b91ce715fdd902e" providerId="LiveId" clId="{192208FF-7825-4471-B220-9AA3FB240587}" dt="2019-05-08T00:54:25.399" v="3176" actId="478"/>
          <ac:spMkLst>
            <pc:docMk/>
            <pc:sldMk cId="3742892333" sldId="266"/>
            <ac:spMk id="3" creationId="{D2C236EB-D456-49DC-96BD-72CA2C1F8C54}"/>
          </ac:spMkLst>
        </pc:spChg>
        <pc:spChg chg="add del mod">
          <ac:chgData name="Sergio Siria" userId="7b91ce715fdd902e" providerId="LiveId" clId="{192208FF-7825-4471-B220-9AA3FB240587}" dt="2019-05-08T00:53:09.170" v="3168" actId="478"/>
          <ac:spMkLst>
            <pc:docMk/>
            <pc:sldMk cId="3742892333" sldId="266"/>
            <ac:spMk id="7" creationId="{71EF1DA8-512F-4E90-81E3-A25BBFCFF51C}"/>
          </ac:spMkLst>
        </pc:spChg>
        <pc:spChg chg="add del mod">
          <ac:chgData name="Sergio Siria" userId="7b91ce715fdd902e" providerId="LiveId" clId="{192208FF-7825-4471-B220-9AA3FB240587}" dt="2019-05-08T00:52:53.660" v="3165" actId="11529"/>
          <ac:spMkLst>
            <pc:docMk/>
            <pc:sldMk cId="3742892333" sldId="266"/>
            <ac:spMk id="8" creationId="{85218E60-0FAE-417D-86C6-43E9B9DFD9B4}"/>
          </ac:spMkLst>
        </pc:spChg>
        <pc:spChg chg="add mod">
          <ac:chgData name="Sergio Siria" userId="7b91ce715fdd902e" providerId="LiveId" clId="{192208FF-7825-4471-B220-9AA3FB240587}" dt="2019-05-08T00:59:25.913" v="3195" actId="20577"/>
          <ac:spMkLst>
            <pc:docMk/>
            <pc:sldMk cId="3742892333" sldId="266"/>
            <ac:spMk id="9" creationId="{0DB86ECE-B71F-43F8-A620-AA95B3099728}"/>
          </ac:spMkLst>
        </pc:spChg>
        <pc:spChg chg="add del">
          <ac:chgData name="Sergio Siria" userId="7b91ce715fdd902e" providerId="LiveId" clId="{192208FF-7825-4471-B220-9AA3FB240587}" dt="2019-05-08T00:38:03.753" v="3075" actId="26606"/>
          <ac:spMkLst>
            <pc:docMk/>
            <pc:sldMk cId="3742892333" sldId="266"/>
            <ac:spMk id="10" creationId="{37FEB674-D811-4FFE-A878-29D0C0ED18D4}"/>
          </ac:spMkLst>
        </pc:spChg>
        <pc:spChg chg="add mod ord">
          <ac:chgData name="Sergio Siria" userId="7b91ce715fdd902e" providerId="LiveId" clId="{192208FF-7825-4471-B220-9AA3FB240587}" dt="2019-05-08T03:14:23.863" v="3249" actId="1076"/>
          <ac:spMkLst>
            <pc:docMk/>
            <pc:sldMk cId="3742892333" sldId="266"/>
            <ac:spMk id="11" creationId="{74C0C540-79B7-4703-9816-F2791F4BAF3F}"/>
          </ac:spMkLst>
        </pc:spChg>
        <pc:spChg chg="add mod">
          <ac:chgData name="Sergio Siria" userId="7b91ce715fdd902e" providerId="LiveId" clId="{192208FF-7825-4471-B220-9AA3FB240587}" dt="2019-05-08T01:00:46.971" v="3209" actId="14100"/>
          <ac:spMkLst>
            <pc:docMk/>
            <pc:sldMk cId="3742892333" sldId="266"/>
            <ac:spMk id="12" creationId="{97C3D4D3-AA92-4A3C-90A4-2327587F0F53}"/>
          </ac:spMkLst>
        </pc:spChg>
        <pc:picChg chg="add del mod ord">
          <ac:chgData name="Sergio Siria" userId="7b91ce715fdd902e" providerId="LiveId" clId="{192208FF-7825-4471-B220-9AA3FB240587}" dt="2019-05-08T03:31:12.758" v="3302" actId="478"/>
          <ac:picMkLst>
            <pc:docMk/>
            <pc:sldMk cId="3742892333" sldId="266"/>
            <ac:picMk id="4" creationId="{4C6FC7FB-69DD-443D-8A0D-F22286A918E1}"/>
          </ac:picMkLst>
        </pc:picChg>
        <pc:picChg chg="add del mod ord">
          <ac:chgData name="Sergio Siria" userId="7b91ce715fdd902e" providerId="LiveId" clId="{192208FF-7825-4471-B220-9AA3FB240587}" dt="2019-05-08T03:31:13.257" v="3303" actId="478"/>
          <ac:picMkLst>
            <pc:docMk/>
            <pc:sldMk cId="3742892333" sldId="266"/>
            <ac:picMk id="5" creationId="{DDED89B2-5890-4FC7-9AFD-7A959E3883D7}"/>
          </ac:picMkLst>
        </pc:picChg>
        <pc:picChg chg="add del mod ord">
          <ac:chgData name="Sergio Siria" userId="7b91ce715fdd902e" providerId="LiveId" clId="{192208FF-7825-4471-B220-9AA3FB240587}" dt="2019-05-08T00:46:24.208" v="3109"/>
          <ac:picMkLst>
            <pc:docMk/>
            <pc:sldMk cId="3742892333" sldId="266"/>
            <ac:picMk id="6" creationId="{0333144D-B282-42C7-833C-F173144373D3}"/>
          </ac:picMkLst>
        </pc:picChg>
        <pc:picChg chg="add del mod ord">
          <ac:chgData name="Sergio Siria" userId="7b91ce715fdd902e" providerId="LiveId" clId="{192208FF-7825-4471-B220-9AA3FB240587}" dt="2019-05-08T03:31:15.853" v="3309"/>
          <ac:picMkLst>
            <pc:docMk/>
            <pc:sldMk cId="3742892333" sldId="266"/>
            <ac:picMk id="13" creationId="{09F02896-69CE-42C0-87D6-B345D9F86709}"/>
          </ac:picMkLst>
        </pc:picChg>
        <pc:picChg chg="add del mod">
          <ac:chgData name="Sergio Siria" userId="7b91ce715fdd902e" providerId="LiveId" clId="{192208FF-7825-4471-B220-9AA3FB240587}" dt="2019-05-08T00:47:06.874" v="3116"/>
          <ac:picMkLst>
            <pc:docMk/>
            <pc:sldMk cId="3742892333" sldId="266"/>
            <ac:picMk id="3074" creationId="{78575A96-61FD-45F2-98A0-4F12B15B49D6}"/>
          </ac:picMkLst>
        </pc:picChg>
        <pc:picChg chg="add del mod">
          <ac:chgData name="Sergio Siria" userId="7b91ce715fdd902e" providerId="LiveId" clId="{192208FF-7825-4471-B220-9AA3FB240587}" dt="2019-05-08T00:52:57.471" v="3167" actId="478"/>
          <ac:picMkLst>
            <pc:docMk/>
            <pc:sldMk cId="3742892333" sldId="266"/>
            <ac:picMk id="3076" creationId="{60F39BEE-20A9-4457-9FE7-83D3D7D6C764}"/>
          </ac:picMkLst>
        </pc:picChg>
        <pc:picChg chg="add del">
          <ac:chgData name="Sergio Siria" userId="7b91ce715fdd902e" providerId="LiveId" clId="{192208FF-7825-4471-B220-9AA3FB240587}" dt="2019-05-08T00:58:26.436" v="3185"/>
          <ac:picMkLst>
            <pc:docMk/>
            <pc:sldMk cId="3742892333" sldId="266"/>
            <ac:picMk id="3078" creationId="{634129C8-CF9F-488C-A05C-FDF7D33043DA}"/>
          </ac:picMkLst>
        </pc:picChg>
        <pc:picChg chg="add mod">
          <ac:chgData name="Sergio Siria" userId="7b91ce715fdd902e" providerId="LiveId" clId="{192208FF-7825-4471-B220-9AA3FB240587}" dt="2019-05-08T03:11:16.013" v="3223" actId="732"/>
          <ac:picMkLst>
            <pc:docMk/>
            <pc:sldMk cId="3742892333" sldId="266"/>
            <ac:picMk id="3080" creationId="{0157A978-D4C3-45A2-BE68-BBE07BE4908C}"/>
          </ac:picMkLst>
        </pc:picChg>
        <pc:picChg chg="add del">
          <ac:chgData name="Sergio Siria" userId="7b91ce715fdd902e" providerId="LiveId" clId="{192208FF-7825-4471-B220-9AA3FB240587}" dt="2019-05-08T03:11:44.739" v="3225"/>
          <ac:picMkLst>
            <pc:docMk/>
            <pc:sldMk cId="3742892333" sldId="266"/>
            <ac:picMk id="3082" creationId="{558DC70A-6ED9-4AF9-AD56-E61B7E37CACA}"/>
          </ac:picMkLst>
        </pc:picChg>
        <pc:picChg chg="add mod">
          <ac:chgData name="Sergio Siria" userId="7b91ce715fdd902e" providerId="LiveId" clId="{192208FF-7825-4471-B220-9AA3FB240587}" dt="2019-05-08T03:32:20.964" v="3316"/>
          <ac:picMkLst>
            <pc:docMk/>
            <pc:sldMk cId="3742892333" sldId="266"/>
            <ac:picMk id="3084" creationId="{6DAD3811-E536-4BAD-A449-17A1DE5AE569}"/>
          </ac:picMkLst>
        </pc:picChg>
      </pc:sldChg>
      <pc:sldChg chg="addSp delSp modSp add mod setBg">
        <pc:chgData name="Sergio Siria" userId="7b91ce715fdd902e" providerId="LiveId" clId="{192208FF-7825-4471-B220-9AA3FB240587}" dt="2019-05-08T07:26:21.269" v="4165" actId="14100"/>
        <pc:sldMkLst>
          <pc:docMk/>
          <pc:sldMk cId="2912884477" sldId="267"/>
        </pc:sldMkLst>
        <pc:spChg chg="mod">
          <ac:chgData name="Sergio Siria" userId="7b91ce715fdd902e" providerId="LiveId" clId="{192208FF-7825-4471-B220-9AA3FB240587}" dt="2019-05-08T07:20:20.119" v="4095" actId="26606"/>
          <ac:spMkLst>
            <pc:docMk/>
            <pc:sldMk cId="2912884477" sldId="267"/>
            <ac:spMk id="2" creationId="{653C19C3-B763-4102-83FD-2F72308A6B9A}"/>
          </ac:spMkLst>
        </pc:spChg>
        <pc:spChg chg="add del mod">
          <ac:chgData name="Sergio Siria" userId="7b91ce715fdd902e" providerId="LiveId" clId="{192208FF-7825-4471-B220-9AA3FB240587}" dt="2019-05-08T07:20:20.119" v="4095" actId="26606"/>
          <ac:spMkLst>
            <pc:docMk/>
            <pc:sldMk cId="2912884477" sldId="267"/>
            <ac:spMk id="3" creationId="{0122BF10-920C-4DFD-90C4-F63A9CCDDA8A}"/>
          </ac:spMkLst>
        </pc:spChg>
        <pc:spChg chg="add mod">
          <ac:chgData name="Sergio Siria" userId="7b91ce715fdd902e" providerId="LiveId" clId="{192208FF-7825-4471-B220-9AA3FB240587}" dt="2019-05-08T07:20:47.519" v="4096" actId="11529"/>
          <ac:spMkLst>
            <pc:docMk/>
            <pc:sldMk cId="2912884477" sldId="267"/>
            <ac:spMk id="4" creationId="{6DE35352-CF9D-40C3-9963-868479561708}"/>
          </ac:spMkLst>
        </pc:spChg>
        <pc:spChg chg="add">
          <ac:chgData name="Sergio Siria" userId="7b91ce715fdd902e" providerId="LiveId" clId="{192208FF-7825-4471-B220-9AA3FB240587}" dt="2019-05-08T07:20:20.119" v="4095" actId="26606"/>
          <ac:spMkLst>
            <pc:docMk/>
            <pc:sldMk cId="2912884477" sldId="267"/>
            <ac:spMk id="6" creationId="{4351DFE5-F63D-4BE0-BDA9-E3EB88F01AA5}"/>
          </ac:spMkLst>
        </pc:spChg>
        <pc:spChg chg="add mod">
          <ac:chgData name="Sergio Siria" userId="7b91ce715fdd902e" providerId="LiveId" clId="{192208FF-7825-4471-B220-9AA3FB240587}" dt="2019-05-08T07:25:52.302" v="4158" actId="14100"/>
          <ac:spMkLst>
            <pc:docMk/>
            <pc:sldMk cId="2912884477" sldId="267"/>
            <ac:spMk id="9" creationId="{7C56FE41-21E3-4F5C-8585-E1D634422376}"/>
          </ac:spMkLst>
        </pc:spChg>
        <pc:spChg chg="add del">
          <ac:chgData name="Sergio Siria" userId="7b91ce715fdd902e" providerId="LiveId" clId="{192208FF-7825-4471-B220-9AA3FB240587}" dt="2019-05-08T07:02:07.802" v="3909" actId="26606"/>
          <ac:spMkLst>
            <pc:docMk/>
            <pc:sldMk cId="2912884477" sldId="267"/>
            <ac:spMk id="10" creationId="{4351DFE5-F63D-4BE0-BDA9-E3EB88F01AA5}"/>
          </ac:spMkLst>
        </pc:spChg>
        <pc:spChg chg="add mod">
          <ac:chgData name="Sergio Siria" userId="7b91ce715fdd902e" providerId="LiveId" clId="{192208FF-7825-4471-B220-9AA3FB240587}" dt="2019-05-08T07:23:56.797" v="4134" actId="14100"/>
          <ac:spMkLst>
            <pc:docMk/>
            <pc:sldMk cId="2912884477" sldId="267"/>
            <ac:spMk id="11" creationId="{69842862-1FE5-435A-9CBE-E45C23BB142E}"/>
          </ac:spMkLst>
        </pc:spChg>
        <pc:spChg chg="add mod">
          <ac:chgData name="Sergio Siria" userId="7b91ce715fdd902e" providerId="LiveId" clId="{192208FF-7825-4471-B220-9AA3FB240587}" dt="2019-05-08T07:23:52.590" v="4133" actId="14100"/>
          <ac:spMkLst>
            <pc:docMk/>
            <pc:sldMk cId="2912884477" sldId="267"/>
            <ac:spMk id="13" creationId="{D06B71B9-571B-4379-8ECC-1E79486B3A69}"/>
          </ac:spMkLst>
        </pc:spChg>
        <pc:spChg chg="add mod">
          <ac:chgData name="Sergio Siria" userId="7b91ce715fdd902e" providerId="LiveId" clId="{192208FF-7825-4471-B220-9AA3FB240587}" dt="2019-05-08T07:25:23.263" v="4150" actId="14100"/>
          <ac:spMkLst>
            <pc:docMk/>
            <pc:sldMk cId="2912884477" sldId="267"/>
            <ac:spMk id="14" creationId="{DD957ED9-6764-4413-9B9A-DC7E17A656D6}"/>
          </ac:spMkLst>
        </pc:spChg>
        <pc:spChg chg="add mod">
          <ac:chgData name="Sergio Siria" userId="7b91ce715fdd902e" providerId="LiveId" clId="{192208FF-7825-4471-B220-9AA3FB240587}" dt="2019-05-08T07:23:49.455" v="4132" actId="14100"/>
          <ac:spMkLst>
            <pc:docMk/>
            <pc:sldMk cId="2912884477" sldId="267"/>
            <ac:spMk id="15" creationId="{13072B73-5913-4BC8-992E-1BFC5C0B4FAF}"/>
          </ac:spMkLst>
        </pc:spChg>
        <pc:spChg chg="add mod">
          <ac:chgData name="Sergio Siria" userId="7b91ce715fdd902e" providerId="LiveId" clId="{192208FF-7825-4471-B220-9AA3FB240587}" dt="2019-05-08T07:24:20.010" v="4138" actId="14100"/>
          <ac:spMkLst>
            <pc:docMk/>
            <pc:sldMk cId="2912884477" sldId="267"/>
            <ac:spMk id="16" creationId="{016B3D7A-1A33-4611-92C0-690C1B60DAB7}"/>
          </ac:spMkLst>
        </pc:spChg>
        <pc:spChg chg="add mod">
          <ac:chgData name="Sergio Siria" userId="7b91ce715fdd902e" providerId="LiveId" clId="{192208FF-7825-4471-B220-9AA3FB240587}" dt="2019-05-08T07:24:42.152" v="4143" actId="14100"/>
          <ac:spMkLst>
            <pc:docMk/>
            <pc:sldMk cId="2912884477" sldId="267"/>
            <ac:spMk id="17" creationId="{D2CFDD0C-5C12-4E26-A5C6-7C3386E17DC9}"/>
          </ac:spMkLst>
        </pc:spChg>
        <pc:spChg chg="add mod">
          <ac:chgData name="Sergio Siria" userId="7b91ce715fdd902e" providerId="LiveId" clId="{192208FF-7825-4471-B220-9AA3FB240587}" dt="2019-05-08T07:25:41.456" v="4154" actId="14100"/>
          <ac:spMkLst>
            <pc:docMk/>
            <pc:sldMk cId="2912884477" sldId="267"/>
            <ac:spMk id="18" creationId="{86FB0D5B-D7F5-4508-A7F7-8BA0F912B2A8}"/>
          </ac:spMkLst>
        </pc:spChg>
        <pc:spChg chg="add mod">
          <ac:chgData name="Sergio Siria" userId="7b91ce715fdd902e" providerId="LiveId" clId="{192208FF-7825-4471-B220-9AA3FB240587}" dt="2019-05-08T07:25:48.134" v="4157" actId="1076"/>
          <ac:spMkLst>
            <pc:docMk/>
            <pc:sldMk cId="2912884477" sldId="267"/>
            <ac:spMk id="19" creationId="{6CF328B9-219A-441C-87FF-707D47DCE0A2}"/>
          </ac:spMkLst>
        </pc:spChg>
        <pc:spChg chg="add mod">
          <ac:chgData name="Sergio Siria" userId="7b91ce715fdd902e" providerId="LiveId" clId="{192208FF-7825-4471-B220-9AA3FB240587}" dt="2019-05-08T07:26:08.234" v="4161" actId="14100"/>
          <ac:spMkLst>
            <pc:docMk/>
            <pc:sldMk cId="2912884477" sldId="267"/>
            <ac:spMk id="20" creationId="{04A19705-E95A-4B49-B21B-DCC849C88AD5}"/>
          </ac:spMkLst>
        </pc:spChg>
        <pc:spChg chg="add mod">
          <ac:chgData name="Sergio Siria" userId="7b91ce715fdd902e" providerId="LiveId" clId="{192208FF-7825-4471-B220-9AA3FB240587}" dt="2019-05-08T07:26:21.269" v="4165" actId="14100"/>
          <ac:spMkLst>
            <pc:docMk/>
            <pc:sldMk cId="2912884477" sldId="267"/>
            <ac:spMk id="21" creationId="{D71A8504-EF1A-4EE4-BB51-0A41AF3D8EBB}"/>
          </ac:spMkLst>
        </pc:spChg>
        <pc:graphicFrameChg chg="add del">
          <ac:chgData name="Sergio Siria" userId="7b91ce715fdd902e" providerId="LiveId" clId="{192208FF-7825-4471-B220-9AA3FB240587}" dt="2019-05-08T07:02:07.802" v="3909" actId="26606"/>
          <ac:graphicFrameMkLst>
            <pc:docMk/>
            <pc:sldMk cId="2912884477" sldId="267"/>
            <ac:graphicFrameMk id="5" creationId="{B36F719F-2DB9-4948-A326-61340FA24016}"/>
          </ac:graphicFrameMkLst>
        </pc:graphicFrameChg>
        <pc:graphicFrameChg chg="add">
          <ac:chgData name="Sergio Siria" userId="7b91ce715fdd902e" providerId="LiveId" clId="{192208FF-7825-4471-B220-9AA3FB240587}" dt="2019-05-08T07:20:20.119" v="4095" actId="26606"/>
          <ac:graphicFrameMkLst>
            <pc:docMk/>
            <pc:sldMk cId="2912884477" sldId="267"/>
            <ac:graphicFrameMk id="8" creationId="{2EC174ED-54BC-4796-B254-0443880C250B}"/>
          </ac:graphicFrameMkLst>
        </pc:graphicFrameChg>
        <pc:picChg chg="add">
          <ac:chgData name="Sergio Siria" userId="7b91ce715fdd902e" providerId="LiveId" clId="{192208FF-7825-4471-B220-9AA3FB240587}" dt="2019-05-08T07:20:20.119" v="4095" actId="26606"/>
          <ac:picMkLst>
            <pc:docMk/>
            <pc:sldMk cId="2912884477" sldId="267"/>
            <ac:picMk id="7" creationId="{02DD2BC0-6F29-4B4F-8D61-2DCF6D2E8E73}"/>
          </ac:picMkLst>
        </pc:picChg>
        <pc:picChg chg="add del">
          <ac:chgData name="Sergio Siria" userId="7b91ce715fdd902e" providerId="LiveId" clId="{192208FF-7825-4471-B220-9AA3FB240587}" dt="2019-05-08T07:02:07.802" v="3909" actId="26606"/>
          <ac:picMkLst>
            <pc:docMk/>
            <pc:sldMk cId="2912884477" sldId="267"/>
            <ac:picMk id="12" creationId="{02DD2BC0-6F29-4B4F-8D61-2DCF6D2E8E73}"/>
          </ac:picMkLst>
        </pc:picChg>
      </pc:sldChg>
      <pc:sldChg chg="addSp delSp modSp add mod setBg">
        <pc:chgData name="Sergio Siria" userId="7b91ce715fdd902e" providerId="LiveId" clId="{192208FF-7825-4471-B220-9AA3FB240587}" dt="2019-05-08T07:32:10.268" v="4207" actId="1076"/>
        <pc:sldMkLst>
          <pc:docMk/>
          <pc:sldMk cId="982207986" sldId="268"/>
        </pc:sldMkLst>
        <pc:spChg chg="mod">
          <ac:chgData name="Sergio Siria" userId="7b91ce715fdd902e" providerId="LiveId" clId="{192208FF-7825-4471-B220-9AA3FB240587}" dt="2019-05-08T07:28:11.878" v="4167" actId="26606"/>
          <ac:spMkLst>
            <pc:docMk/>
            <pc:sldMk cId="982207986" sldId="268"/>
            <ac:spMk id="2" creationId="{1C63403C-FCFB-4437-A383-6C3DF08C95F8}"/>
          </ac:spMkLst>
        </pc:spChg>
        <pc:spChg chg="mod ord">
          <ac:chgData name="Sergio Siria" userId="7b91ce715fdd902e" providerId="LiveId" clId="{192208FF-7825-4471-B220-9AA3FB240587}" dt="2019-05-08T07:30:59.394" v="4193" actId="166"/>
          <ac:spMkLst>
            <pc:docMk/>
            <pc:sldMk cId="982207986" sldId="268"/>
            <ac:spMk id="3" creationId="{43C8D8A9-44D8-4159-B9D1-FA9002AE1C44}"/>
          </ac:spMkLst>
        </pc:spChg>
        <pc:spChg chg="add del">
          <ac:chgData name="Sergio Siria" userId="7b91ce715fdd902e" providerId="LiveId" clId="{192208FF-7825-4471-B220-9AA3FB240587}" dt="2019-05-08T07:02:10.658" v="3910" actId="26606"/>
          <ac:spMkLst>
            <pc:docMk/>
            <pc:sldMk cId="982207986" sldId="268"/>
            <ac:spMk id="8" creationId="{3B854194-185D-494D-905C-7C7CB2E30F6E}"/>
          </ac:spMkLst>
        </pc:spChg>
        <pc:spChg chg="add del">
          <ac:chgData name="Sergio Siria" userId="7b91ce715fdd902e" providerId="LiveId" clId="{192208FF-7825-4471-B220-9AA3FB240587}" dt="2019-05-08T07:02:10.658" v="3910" actId="26606"/>
          <ac:spMkLst>
            <pc:docMk/>
            <pc:sldMk cId="982207986" sldId="268"/>
            <ac:spMk id="10" creationId="{B4F5FA0D-0104-4987-8241-EFF7C85B88DE}"/>
          </ac:spMkLst>
        </pc:spChg>
        <pc:spChg chg="add">
          <ac:chgData name="Sergio Siria" userId="7b91ce715fdd902e" providerId="LiveId" clId="{192208FF-7825-4471-B220-9AA3FB240587}" dt="2019-05-08T07:28:11.878" v="4167" actId="26606"/>
          <ac:spMkLst>
            <pc:docMk/>
            <pc:sldMk cId="982207986" sldId="268"/>
            <ac:spMk id="71" creationId="{3CD9DF72-87A3-404E-A828-84CBF11A8303}"/>
          </ac:spMkLst>
        </pc:spChg>
        <pc:picChg chg="add del">
          <ac:chgData name="Sergio Siria" userId="7b91ce715fdd902e" providerId="LiveId" clId="{192208FF-7825-4471-B220-9AA3FB240587}" dt="2019-05-08T07:02:10.658" v="3910" actId="26606"/>
          <ac:picMkLst>
            <pc:docMk/>
            <pc:sldMk cId="982207986" sldId="268"/>
            <ac:picMk id="12" creationId="{2897127E-6CEF-446C-BE87-93B7C46E49D1}"/>
          </ac:picMkLst>
        </pc:picChg>
        <pc:picChg chg="add mod">
          <ac:chgData name="Sergio Siria" userId="7b91ce715fdd902e" providerId="LiveId" clId="{192208FF-7825-4471-B220-9AA3FB240587}" dt="2019-05-08T07:32:10.268" v="4207" actId="1076"/>
          <ac:picMkLst>
            <pc:docMk/>
            <pc:sldMk cId="982207986" sldId="268"/>
            <ac:picMk id="13" creationId="{9648145F-D26F-4FCA-B13C-B1975A543985}"/>
          </ac:picMkLst>
        </pc:picChg>
        <pc:picChg chg="add mod ord">
          <ac:chgData name="Sergio Siria" userId="7b91ce715fdd902e" providerId="LiveId" clId="{192208FF-7825-4471-B220-9AA3FB240587}" dt="2019-05-08T07:29:31.985" v="4179" actId="1076"/>
          <ac:picMkLst>
            <pc:docMk/>
            <pc:sldMk cId="982207986" sldId="268"/>
            <ac:picMk id="12290" creationId="{780AD0BB-D837-4923-901B-9706FCCB9D70}"/>
          </ac:picMkLst>
        </pc:picChg>
        <pc:picChg chg="add del">
          <ac:chgData name="Sergio Siria" userId="7b91ce715fdd902e" providerId="LiveId" clId="{192208FF-7825-4471-B220-9AA3FB240587}" dt="2019-05-08T07:28:39.474" v="4169"/>
          <ac:picMkLst>
            <pc:docMk/>
            <pc:sldMk cId="982207986" sldId="268"/>
            <ac:picMk id="12292" creationId="{7A5C1563-0DC6-4F61-9C52-BC13FAC7D31A}"/>
          </ac:picMkLst>
        </pc:picChg>
        <pc:picChg chg="add mod">
          <ac:chgData name="Sergio Siria" userId="7b91ce715fdd902e" providerId="LiveId" clId="{192208FF-7825-4471-B220-9AA3FB240587}" dt="2019-05-08T07:31:25.530" v="4199" actId="1076"/>
          <ac:picMkLst>
            <pc:docMk/>
            <pc:sldMk cId="982207986" sldId="268"/>
            <ac:picMk id="12294" creationId="{FEDD526C-F0A2-4E0D-AD8A-0180A25B587B}"/>
          </ac:picMkLst>
        </pc:picChg>
        <pc:cxnChg chg="add">
          <ac:chgData name="Sergio Siria" userId="7b91ce715fdd902e" providerId="LiveId" clId="{192208FF-7825-4471-B220-9AA3FB240587}" dt="2019-05-08T07:28:11.878" v="4167" actId="26606"/>
          <ac:cxnSpMkLst>
            <pc:docMk/>
            <pc:sldMk cId="982207986" sldId="268"/>
            <ac:cxnSpMk id="73" creationId="{20E3A342-4D61-4E3F-AF90-1AB42AEB96CC}"/>
          </ac:cxnSpMkLst>
        </pc:cxnChg>
      </pc:sldChg>
      <pc:sldChg chg="addSp delSp modSp add mod setBg">
        <pc:chgData name="Sergio Siria" userId="7b91ce715fdd902e" providerId="LiveId" clId="{192208FF-7825-4471-B220-9AA3FB240587}" dt="2019-05-08T07:35:34.758" v="4223"/>
        <pc:sldMkLst>
          <pc:docMk/>
          <pc:sldMk cId="122307159" sldId="269"/>
        </pc:sldMkLst>
        <pc:spChg chg="mod ord">
          <ac:chgData name="Sergio Siria" userId="7b91ce715fdd902e" providerId="LiveId" clId="{192208FF-7825-4471-B220-9AA3FB240587}" dt="2019-05-08T07:35:13.049" v="4221" actId="166"/>
          <ac:spMkLst>
            <pc:docMk/>
            <pc:sldMk cId="122307159" sldId="269"/>
            <ac:spMk id="2" creationId="{EA21A9D4-8589-4400-AA9F-4A1E1552E7FC}"/>
          </ac:spMkLst>
        </pc:spChg>
        <pc:spChg chg="mod ord">
          <ac:chgData name="Sergio Siria" userId="7b91ce715fdd902e" providerId="LiveId" clId="{192208FF-7825-4471-B220-9AA3FB240587}" dt="2019-05-08T07:35:13.049" v="4221" actId="166"/>
          <ac:spMkLst>
            <pc:docMk/>
            <pc:sldMk cId="122307159" sldId="269"/>
            <ac:spMk id="3" creationId="{4757149C-A500-4C7B-BE55-226CE0EBAC7C}"/>
          </ac:spMkLst>
        </pc:spChg>
        <pc:spChg chg="add del">
          <ac:chgData name="Sergio Siria" userId="7b91ce715fdd902e" providerId="LiveId" clId="{192208FF-7825-4471-B220-9AA3FB240587}" dt="2019-05-08T07:33:15.016" v="4210" actId="26606"/>
          <ac:spMkLst>
            <pc:docMk/>
            <pc:sldMk cId="122307159" sldId="269"/>
            <ac:spMk id="10" creationId="{AFA67CD3-AB4E-4A7A-BEB8-53C445D8C44E}"/>
          </ac:spMkLst>
        </pc:spChg>
        <pc:spChg chg="add del">
          <ac:chgData name="Sergio Siria" userId="7b91ce715fdd902e" providerId="LiveId" clId="{192208FF-7825-4471-B220-9AA3FB240587}" dt="2019-05-08T07:33:15.016" v="4210" actId="26606"/>
          <ac:spMkLst>
            <pc:docMk/>
            <pc:sldMk cId="122307159" sldId="269"/>
            <ac:spMk id="14" creationId="{339C8D78-A644-462F-B674-F440635E5353}"/>
          </ac:spMkLst>
        </pc:spChg>
        <pc:spChg chg="add">
          <ac:chgData name="Sergio Siria" userId="7b91ce715fdd902e" providerId="LiveId" clId="{192208FF-7825-4471-B220-9AA3FB240587}" dt="2019-05-08T07:33:15.016" v="4210" actId="26606"/>
          <ac:spMkLst>
            <pc:docMk/>
            <pc:sldMk cId="122307159" sldId="269"/>
            <ac:spMk id="19" creationId="{7D8E67F2-F753-4E06-8229-4970A6725835}"/>
          </ac:spMkLst>
        </pc:spChg>
        <pc:spChg chg="add">
          <ac:chgData name="Sergio Siria" userId="7b91ce715fdd902e" providerId="LiveId" clId="{192208FF-7825-4471-B220-9AA3FB240587}" dt="2019-05-08T07:33:15.016" v="4210" actId="26606"/>
          <ac:spMkLst>
            <pc:docMk/>
            <pc:sldMk cId="122307159" sldId="269"/>
            <ac:spMk id="23" creationId="{007B8288-68CC-4847-8419-CF535B6B7EEA}"/>
          </ac:spMkLst>
        </pc:spChg>
        <pc:spChg chg="add">
          <ac:chgData name="Sergio Siria" userId="7b91ce715fdd902e" providerId="LiveId" clId="{192208FF-7825-4471-B220-9AA3FB240587}" dt="2019-05-08T07:33:15.016" v="4210" actId="26606"/>
          <ac:spMkLst>
            <pc:docMk/>
            <pc:sldMk cId="122307159" sldId="269"/>
            <ac:spMk id="25" creationId="{32BA8EA8-C1B6-4309-B674-F9F399B96288}"/>
          </ac:spMkLst>
        </pc:spChg>
        <pc:picChg chg="add mod ord">
          <ac:chgData name="Sergio Siria" userId="7b91ce715fdd902e" providerId="LiveId" clId="{192208FF-7825-4471-B220-9AA3FB240587}" dt="2019-05-08T07:33:15.016" v="4210" actId="26606"/>
          <ac:picMkLst>
            <pc:docMk/>
            <pc:sldMk cId="122307159" sldId="269"/>
            <ac:picMk id="4" creationId="{292D59CD-6B15-43C4-BFEE-98AB07D50303}"/>
          </ac:picMkLst>
        </pc:picChg>
        <pc:picChg chg="add mod">
          <ac:chgData name="Sergio Siria" userId="7b91ce715fdd902e" providerId="LiveId" clId="{192208FF-7825-4471-B220-9AA3FB240587}" dt="2019-05-08T07:33:15.016" v="4210" actId="26606"/>
          <ac:picMkLst>
            <pc:docMk/>
            <pc:sldMk cId="122307159" sldId="269"/>
            <ac:picMk id="7" creationId="{4EF3251A-8E96-481B-9023-14868CC6A1A5}"/>
          </ac:picMkLst>
        </pc:picChg>
        <pc:picChg chg="add del">
          <ac:chgData name="Sergio Siria" userId="7b91ce715fdd902e" providerId="LiveId" clId="{192208FF-7825-4471-B220-9AA3FB240587}" dt="2019-05-08T07:33:15.016" v="4210" actId="26606"/>
          <ac:picMkLst>
            <pc:docMk/>
            <pc:sldMk cId="122307159" sldId="269"/>
            <ac:picMk id="12" creationId="{07CF545F-9C2E-4446-97CD-AD92990C2B68}"/>
          </ac:picMkLst>
        </pc:picChg>
        <pc:picChg chg="add">
          <ac:chgData name="Sergio Siria" userId="7b91ce715fdd902e" providerId="LiveId" clId="{192208FF-7825-4471-B220-9AA3FB240587}" dt="2019-05-08T07:33:15.016" v="4210" actId="26606"/>
          <ac:picMkLst>
            <pc:docMk/>
            <pc:sldMk cId="122307159" sldId="269"/>
            <ac:picMk id="21" creationId="{2EE1BDFD-564B-44A4-841A-50D6A8E75CB4}"/>
          </ac:picMkLst>
        </pc:picChg>
        <pc:picChg chg="add mod">
          <ac:chgData name="Sergio Siria" userId="7b91ce715fdd902e" providerId="LiveId" clId="{192208FF-7825-4471-B220-9AA3FB240587}" dt="2019-05-08T07:35:34.758" v="4223"/>
          <ac:picMkLst>
            <pc:docMk/>
            <pc:sldMk cId="122307159" sldId="269"/>
            <ac:picMk id="13314" creationId="{8F0CD263-A769-4740-A660-2A2E4FFB95A2}"/>
          </ac:picMkLst>
        </pc:picChg>
      </pc:sldChg>
      <pc:sldChg chg="add del">
        <pc:chgData name="Sergio Siria" userId="7b91ce715fdd902e" providerId="LiveId" clId="{192208FF-7825-4471-B220-9AA3FB240587}" dt="2019-05-08T03:09:50.888" v="3221"/>
        <pc:sldMkLst>
          <pc:docMk/>
          <pc:sldMk cId="956816896" sldId="27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F13DC-845A-4EE4-B8F2-DED65AC93A3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D4BF1FB-620B-4F6B-85E6-2DE414600111}">
      <dgm:prSet/>
      <dgm:spPr/>
      <dgm:t>
        <a:bodyPr/>
        <a:lstStyle/>
        <a:p>
          <a:r>
            <a:rPr lang="en-US"/>
            <a:t>One point starts</a:t>
          </a:r>
        </a:p>
      </dgm:t>
    </dgm:pt>
    <dgm:pt modelId="{5A1F3089-79F1-42B3-BD46-CC2E47907C06}" type="parTrans" cxnId="{4A8C1EA9-17A2-4BA0-8954-96E5B08222CB}">
      <dgm:prSet/>
      <dgm:spPr/>
      <dgm:t>
        <a:bodyPr/>
        <a:lstStyle/>
        <a:p>
          <a:endParaRPr lang="en-US"/>
        </a:p>
      </dgm:t>
    </dgm:pt>
    <dgm:pt modelId="{4AA3EAB4-8C40-4DF0-816F-ACF7A3FDF5FE}" type="sibTrans" cxnId="{4A8C1EA9-17A2-4BA0-8954-96E5B08222CB}">
      <dgm:prSet/>
      <dgm:spPr/>
      <dgm:t>
        <a:bodyPr/>
        <a:lstStyle/>
        <a:p>
          <a:endParaRPr lang="en-US"/>
        </a:p>
      </dgm:t>
    </dgm:pt>
    <dgm:pt modelId="{AD864FBB-7AD2-4661-BA02-C26FBB1AFD52}">
      <dgm:prSet/>
      <dgm:spPr/>
      <dgm:t>
        <a:bodyPr/>
        <a:lstStyle/>
        <a:p>
          <a:r>
            <a:rPr lang="en-US"/>
            <a:t>Linear narrative avoided</a:t>
          </a:r>
        </a:p>
      </dgm:t>
    </dgm:pt>
    <dgm:pt modelId="{831281CD-FA44-4C10-8677-47B2A2444F43}" type="parTrans" cxnId="{C8D779CF-1156-4432-B14A-A6EA9F9FB180}">
      <dgm:prSet/>
      <dgm:spPr/>
      <dgm:t>
        <a:bodyPr/>
        <a:lstStyle/>
        <a:p>
          <a:endParaRPr lang="en-US"/>
        </a:p>
      </dgm:t>
    </dgm:pt>
    <dgm:pt modelId="{7968DD73-6852-40CF-B2CD-57ED45B31BE1}" type="sibTrans" cxnId="{C8D779CF-1156-4432-B14A-A6EA9F9FB180}">
      <dgm:prSet/>
      <dgm:spPr/>
      <dgm:t>
        <a:bodyPr/>
        <a:lstStyle/>
        <a:p>
          <a:endParaRPr lang="en-US"/>
        </a:p>
      </dgm:t>
    </dgm:pt>
    <dgm:pt modelId="{4A444A44-E55E-47F7-A0E1-E78CD8E84DB5}">
      <dgm:prSet/>
      <dgm:spPr/>
      <dgm:t>
        <a:bodyPr/>
        <a:lstStyle/>
        <a:p>
          <a:r>
            <a:rPr lang="en-US"/>
            <a:t>Multiple story lines creates</a:t>
          </a:r>
        </a:p>
      </dgm:t>
    </dgm:pt>
    <dgm:pt modelId="{7F2B6295-B696-4176-8E76-E5CA715DDAC2}" type="parTrans" cxnId="{133B2B43-0357-4671-A92F-598433EBEE1C}">
      <dgm:prSet/>
      <dgm:spPr/>
      <dgm:t>
        <a:bodyPr/>
        <a:lstStyle/>
        <a:p>
          <a:endParaRPr lang="en-US"/>
        </a:p>
      </dgm:t>
    </dgm:pt>
    <dgm:pt modelId="{732B3472-2C73-4037-89C0-FD4C3E8FAA96}" type="sibTrans" cxnId="{133B2B43-0357-4671-A92F-598433EBEE1C}">
      <dgm:prSet/>
      <dgm:spPr/>
      <dgm:t>
        <a:bodyPr/>
        <a:lstStyle/>
        <a:p>
          <a:endParaRPr lang="en-US"/>
        </a:p>
      </dgm:t>
    </dgm:pt>
    <dgm:pt modelId="{ED447F8B-8AA0-4687-ACE6-BAFBA8CF30AD}">
      <dgm:prSet/>
      <dgm:spPr/>
      <dgm:t>
        <a:bodyPr/>
        <a:lstStyle/>
        <a:p>
          <a:r>
            <a:rPr lang="en-US"/>
            <a:t>Story exist in parallel realities</a:t>
          </a:r>
        </a:p>
      </dgm:t>
    </dgm:pt>
    <dgm:pt modelId="{314D65BF-9877-4EB6-A392-AAA977158B15}" type="parTrans" cxnId="{C0FE63EC-D185-42DD-B0D9-3227917B1304}">
      <dgm:prSet/>
      <dgm:spPr/>
      <dgm:t>
        <a:bodyPr/>
        <a:lstStyle/>
        <a:p>
          <a:endParaRPr lang="en-US"/>
        </a:p>
      </dgm:t>
    </dgm:pt>
    <dgm:pt modelId="{C95FF2A6-7215-43EC-B5D8-8F116FF4A099}" type="sibTrans" cxnId="{C0FE63EC-D185-42DD-B0D9-3227917B1304}">
      <dgm:prSet/>
      <dgm:spPr/>
      <dgm:t>
        <a:bodyPr/>
        <a:lstStyle/>
        <a:p>
          <a:endParaRPr lang="en-US"/>
        </a:p>
      </dgm:t>
    </dgm:pt>
    <dgm:pt modelId="{1D9A310C-C841-470D-904F-6A1E663B0EC5}" type="pres">
      <dgm:prSet presAssocID="{E45F13DC-845A-4EE4-B8F2-DED65AC93A3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1F90EE-A74F-4C3C-926B-37DA62C4A114}" type="pres">
      <dgm:prSet presAssocID="{4D4BF1FB-620B-4F6B-85E6-2DE414600111}" presName="hierRoot1" presStyleCnt="0"/>
      <dgm:spPr/>
    </dgm:pt>
    <dgm:pt modelId="{6512AC26-96C6-4291-94C0-F211A29F7FF7}" type="pres">
      <dgm:prSet presAssocID="{4D4BF1FB-620B-4F6B-85E6-2DE414600111}" presName="composite" presStyleCnt="0"/>
      <dgm:spPr/>
    </dgm:pt>
    <dgm:pt modelId="{8E863C35-7548-482A-80F4-367DDA881C0C}" type="pres">
      <dgm:prSet presAssocID="{4D4BF1FB-620B-4F6B-85E6-2DE414600111}" presName="background" presStyleLbl="node0" presStyleIdx="0" presStyleCnt="4"/>
      <dgm:spPr/>
    </dgm:pt>
    <dgm:pt modelId="{F580D67E-FE13-472D-9CB9-8EFDDDB9BBBD}" type="pres">
      <dgm:prSet presAssocID="{4D4BF1FB-620B-4F6B-85E6-2DE414600111}" presName="text" presStyleLbl="fgAcc0" presStyleIdx="0" presStyleCnt="4">
        <dgm:presLayoutVars>
          <dgm:chPref val="3"/>
        </dgm:presLayoutVars>
      </dgm:prSet>
      <dgm:spPr/>
    </dgm:pt>
    <dgm:pt modelId="{07370D68-2CBC-4134-8E62-4FF8D7927B06}" type="pres">
      <dgm:prSet presAssocID="{4D4BF1FB-620B-4F6B-85E6-2DE414600111}" presName="hierChild2" presStyleCnt="0"/>
      <dgm:spPr/>
    </dgm:pt>
    <dgm:pt modelId="{05060D1A-495A-4CE4-A9E6-2DBEBBECB81F}" type="pres">
      <dgm:prSet presAssocID="{AD864FBB-7AD2-4661-BA02-C26FBB1AFD52}" presName="hierRoot1" presStyleCnt="0"/>
      <dgm:spPr/>
    </dgm:pt>
    <dgm:pt modelId="{910FCEC3-FC7D-4368-AB8F-CE2495068788}" type="pres">
      <dgm:prSet presAssocID="{AD864FBB-7AD2-4661-BA02-C26FBB1AFD52}" presName="composite" presStyleCnt="0"/>
      <dgm:spPr/>
    </dgm:pt>
    <dgm:pt modelId="{66E22F91-5813-4007-8933-89BC4ADFACB9}" type="pres">
      <dgm:prSet presAssocID="{AD864FBB-7AD2-4661-BA02-C26FBB1AFD52}" presName="background" presStyleLbl="node0" presStyleIdx="1" presStyleCnt="4"/>
      <dgm:spPr/>
    </dgm:pt>
    <dgm:pt modelId="{ACA9E2A0-FE3F-4CC4-AB71-8DFEEEB553D4}" type="pres">
      <dgm:prSet presAssocID="{AD864FBB-7AD2-4661-BA02-C26FBB1AFD52}" presName="text" presStyleLbl="fgAcc0" presStyleIdx="1" presStyleCnt="4">
        <dgm:presLayoutVars>
          <dgm:chPref val="3"/>
        </dgm:presLayoutVars>
      </dgm:prSet>
      <dgm:spPr/>
    </dgm:pt>
    <dgm:pt modelId="{91AD431D-2CC6-4838-AA8D-9163411A052B}" type="pres">
      <dgm:prSet presAssocID="{AD864FBB-7AD2-4661-BA02-C26FBB1AFD52}" presName="hierChild2" presStyleCnt="0"/>
      <dgm:spPr/>
    </dgm:pt>
    <dgm:pt modelId="{1C7A760D-CA4F-4D73-9D96-2D8D04891203}" type="pres">
      <dgm:prSet presAssocID="{4A444A44-E55E-47F7-A0E1-E78CD8E84DB5}" presName="hierRoot1" presStyleCnt="0"/>
      <dgm:spPr/>
    </dgm:pt>
    <dgm:pt modelId="{86EA908B-7203-40F7-B89A-F99672758CD3}" type="pres">
      <dgm:prSet presAssocID="{4A444A44-E55E-47F7-A0E1-E78CD8E84DB5}" presName="composite" presStyleCnt="0"/>
      <dgm:spPr/>
    </dgm:pt>
    <dgm:pt modelId="{AC029192-2C85-4B36-9ECB-168AC38EE64C}" type="pres">
      <dgm:prSet presAssocID="{4A444A44-E55E-47F7-A0E1-E78CD8E84DB5}" presName="background" presStyleLbl="node0" presStyleIdx="2" presStyleCnt="4"/>
      <dgm:spPr/>
    </dgm:pt>
    <dgm:pt modelId="{09F483D8-D67F-40AC-AB9F-8F5A7A62A03C}" type="pres">
      <dgm:prSet presAssocID="{4A444A44-E55E-47F7-A0E1-E78CD8E84DB5}" presName="text" presStyleLbl="fgAcc0" presStyleIdx="2" presStyleCnt="4">
        <dgm:presLayoutVars>
          <dgm:chPref val="3"/>
        </dgm:presLayoutVars>
      </dgm:prSet>
      <dgm:spPr/>
    </dgm:pt>
    <dgm:pt modelId="{DDED68C7-A172-4144-B061-729E84E46692}" type="pres">
      <dgm:prSet presAssocID="{4A444A44-E55E-47F7-A0E1-E78CD8E84DB5}" presName="hierChild2" presStyleCnt="0"/>
      <dgm:spPr/>
    </dgm:pt>
    <dgm:pt modelId="{ED5CF273-59D3-4B04-891C-2E7A1C81D97A}" type="pres">
      <dgm:prSet presAssocID="{ED447F8B-8AA0-4687-ACE6-BAFBA8CF30AD}" presName="hierRoot1" presStyleCnt="0"/>
      <dgm:spPr/>
    </dgm:pt>
    <dgm:pt modelId="{73917DCB-D212-4DCA-AEA0-BF51B04F2638}" type="pres">
      <dgm:prSet presAssocID="{ED447F8B-8AA0-4687-ACE6-BAFBA8CF30AD}" presName="composite" presStyleCnt="0"/>
      <dgm:spPr/>
    </dgm:pt>
    <dgm:pt modelId="{60E39DBA-C951-46C8-B673-8A05A7E25739}" type="pres">
      <dgm:prSet presAssocID="{ED447F8B-8AA0-4687-ACE6-BAFBA8CF30AD}" presName="background" presStyleLbl="node0" presStyleIdx="3" presStyleCnt="4"/>
      <dgm:spPr/>
    </dgm:pt>
    <dgm:pt modelId="{BCFAAB97-4E4B-4B52-9CC6-5E8170CA1770}" type="pres">
      <dgm:prSet presAssocID="{ED447F8B-8AA0-4687-ACE6-BAFBA8CF30AD}" presName="text" presStyleLbl="fgAcc0" presStyleIdx="3" presStyleCnt="4">
        <dgm:presLayoutVars>
          <dgm:chPref val="3"/>
        </dgm:presLayoutVars>
      </dgm:prSet>
      <dgm:spPr/>
    </dgm:pt>
    <dgm:pt modelId="{91900EE6-1F85-49BA-823E-8D39A3E2AD2C}" type="pres">
      <dgm:prSet presAssocID="{ED447F8B-8AA0-4687-ACE6-BAFBA8CF30AD}" presName="hierChild2" presStyleCnt="0"/>
      <dgm:spPr/>
    </dgm:pt>
  </dgm:ptLst>
  <dgm:cxnLst>
    <dgm:cxn modelId="{91A22A2B-51AF-4E88-A619-B21F487D739A}" type="presOf" srcId="{ED447F8B-8AA0-4687-ACE6-BAFBA8CF30AD}" destId="{BCFAAB97-4E4B-4B52-9CC6-5E8170CA1770}" srcOrd="0" destOrd="0" presId="urn:microsoft.com/office/officeart/2005/8/layout/hierarchy1"/>
    <dgm:cxn modelId="{133B2B43-0357-4671-A92F-598433EBEE1C}" srcId="{E45F13DC-845A-4EE4-B8F2-DED65AC93A3D}" destId="{4A444A44-E55E-47F7-A0E1-E78CD8E84DB5}" srcOrd="2" destOrd="0" parTransId="{7F2B6295-B696-4176-8E76-E5CA715DDAC2}" sibTransId="{732B3472-2C73-4037-89C0-FD4C3E8FAA96}"/>
    <dgm:cxn modelId="{400ED778-6E16-4480-9DE7-D802921DE1A2}" type="presOf" srcId="{E45F13DC-845A-4EE4-B8F2-DED65AC93A3D}" destId="{1D9A310C-C841-470D-904F-6A1E663B0EC5}" srcOrd="0" destOrd="0" presId="urn:microsoft.com/office/officeart/2005/8/layout/hierarchy1"/>
    <dgm:cxn modelId="{1D86F284-D26B-4092-9B76-6DBDE8EAB99B}" type="presOf" srcId="{AD864FBB-7AD2-4661-BA02-C26FBB1AFD52}" destId="{ACA9E2A0-FE3F-4CC4-AB71-8DFEEEB553D4}" srcOrd="0" destOrd="0" presId="urn:microsoft.com/office/officeart/2005/8/layout/hierarchy1"/>
    <dgm:cxn modelId="{4A8C1EA9-17A2-4BA0-8954-96E5B08222CB}" srcId="{E45F13DC-845A-4EE4-B8F2-DED65AC93A3D}" destId="{4D4BF1FB-620B-4F6B-85E6-2DE414600111}" srcOrd="0" destOrd="0" parTransId="{5A1F3089-79F1-42B3-BD46-CC2E47907C06}" sibTransId="{4AA3EAB4-8C40-4DF0-816F-ACF7A3FDF5FE}"/>
    <dgm:cxn modelId="{C8D779CF-1156-4432-B14A-A6EA9F9FB180}" srcId="{E45F13DC-845A-4EE4-B8F2-DED65AC93A3D}" destId="{AD864FBB-7AD2-4661-BA02-C26FBB1AFD52}" srcOrd="1" destOrd="0" parTransId="{831281CD-FA44-4C10-8677-47B2A2444F43}" sibTransId="{7968DD73-6852-40CF-B2CD-57ED45B31BE1}"/>
    <dgm:cxn modelId="{931A9FD4-8727-4F0D-9C46-6FD8F05FD631}" type="presOf" srcId="{4D4BF1FB-620B-4F6B-85E6-2DE414600111}" destId="{F580D67E-FE13-472D-9CB9-8EFDDDB9BBBD}" srcOrd="0" destOrd="0" presId="urn:microsoft.com/office/officeart/2005/8/layout/hierarchy1"/>
    <dgm:cxn modelId="{743B5DE0-52C8-4B0F-9A86-2C4F3573C282}" type="presOf" srcId="{4A444A44-E55E-47F7-A0E1-E78CD8E84DB5}" destId="{09F483D8-D67F-40AC-AB9F-8F5A7A62A03C}" srcOrd="0" destOrd="0" presId="urn:microsoft.com/office/officeart/2005/8/layout/hierarchy1"/>
    <dgm:cxn modelId="{C0FE63EC-D185-42DD-B0D9-3227917B1304}" srcId="{E45F13DC-845A-4EE4-B8F2-DED65AC93A3D}" destId="{ED447F8B-8AA0-4687-ACE6-BAFBA8CF30AD}" srcOrd="3" destOrd="0" parTransId="{314D65BF-9877-4EB6-A392-AAA977158B15}" sibTransId="{C95FF2A6-7215-43EC-B5D8-8F116FF4A099}"/>
    <dgm:cxn modelId="{2C3368A5-1198-45AE-A8FE-8C07F92FFE80}" type="presParOf" srcId="{1D9A310C-C841-470D-904F-6A1E663B0EC5}" destId="{1B1F90EE-A74F-4C3C-926B-37DA62C4A114}" srcOrd="0" destOrd="0" presId="urn:microsoft.com/office/officeart/2005/8/layout/hierarchy1"/>
    <dgm:cxn modelId="{FEAB40E8-FAD5-449E-AA9E-0BB1EE8643E1}" type="presParOf" srcId="{1B1F90EE-A74F-4C3C-926B-37DA62C4A114}" destId="{6512AC26-96C6-4291-94C0-F211A29F7FF7}" srcOrd="0" destOrd="0" presId="urn:microsoft.com/office/officeart/2005/8/layout/hierarchy1"/>
    <dgm:cxn modelId="{02183AF3-711C-4032-A102-FCDF5A018E7D}" type="presParOf" srcId="{6512AC26-96C6-4291-94C0-F211A29F7FF7}" destId="{8E863C35-7548-482A-80F4-367DDA881C0C}" srcOrd="0" destOrd="0" presId="urn:microsoft.com/office/officeart/2005/8/layout/hierarchy1"/>
    <dgm:cxn modelId="{352660F2-C667-4A38-845A-43FFA42A2C91}" type="presParOf" srcId="{6512AC26-96C6-4291-94C0-F211A29F7FF7}" destId="{F580D67E-FE13-472D-9CB9-8EFDDDB9BBBD}" srcOrd="1" destOrd="0" presId="urn:microsoft.com/office/officeart/2005/8/layout/hierarchy1"/>
    <dgm:cxn modelId="{77CD6012-0DA4-48DF-A2A0-42CF21C0E84A}" type="presParOf" srcId="{1B1F90EE-A74F-4C3C-926B-37DA62C4A114}" destId="{07370D68-2CBC-4134-8E62-4FF8D7927B06}" srcOrd="1" destOrd="0" presId="urn:microsoft.com/office/officeart/2005/8/layout/hierarchy1"/>
    <dgm:cxn modelId="{85917045-79A4-4130-905B-F57318F29AC1}" type="presParOf" srcId="{1D9A310C-C841-470D-904F-6A1E663B0EC5}" destId="{05060D1A-495A-4CE4-A9E6-2DBEBBECB81F}" srcOrd="1" destOrd="0" presId="urn:microsoft.com/office/officeart/2005/8/layout/hierarchy1"/>
    <dgm:cxn modelId="{716FABA5-64CC-4341-8730-800340A10CAC}" type="presParOf" srcId="{05060D1A-495A-4CE4-A9E6-2DBEBBECB81F}" destId="{910FCEC3-FC7D-4368-AB8F-CE2495068788}" srcOrd="0" destOrd="0" presId="urn:microsoft.com/office/officeart/2005/8/layout/hierarchy1"/>
    <dgm:cxn modelId="{26DE4E80-513C-402C-A33C-8F7AD80AC3AC}" type="presParOf" srcId="{910FCEC3-FC7D-4368-AB8F-CE2495068788}" destId="{66E22F91-5813-4007-8933-89BC4ADFACB9}" srcOrd="0" destOrd="0" presId="urn:microsoft.com/office/officeart/2005/8/layout/hierarchy1"/>
    <dgm:cxn modelId="{956805B3-8769-42A9-8B30-8BDD192BAD96}" type="presParOf" srcId="{910FCEC3-FC7D-4368-AB8F-CE2495068788}" destId="{ACA9E2A0-FE3F-4CC4-AB71-8DFEEEB553D4}" srcOrd="1" destOrd="0" presId="urn:microsoft.com/office/officeart/2005/8/layout/hierarchy1"/>
    <dgm:cxn modelId="{B9E1CE2D-6ACC-4390-B1C3-A86B60762DF7}" type="presParOf" srcId="{05060D1A-495A-4CE4-A9E6-2DBEBBECB81F}" destId="{91AD431D-2CC6-4838-AA8D-9163411A052B}" srcOrd="1" destOrd="0" presId="urn:microsoft.com/office/officeart/2005/8/layout/hierarchy1"/>
    <dgm:cxn modelId="{E7B76FBB-A5DC-4BA9-A2AC-10CE4AA5A922}" type="presParOf" srcId="{1D9A310C-C841-470D-904F-6A1E663B0EC5}" destId="{1C7A760D-CA4F-4D73-9D96-2D8D04891203}" srcOrd="2" destOrd="0" presId="urn:microsoft.com/office/officeart/2005/8/layout/hierarchy1"/>
    <dgm:cxn modelId="{734D9A60-C18C-4917-9F76-8D2184B49E41}" type="presParOf" srcId="{1C7A760D-CA4F-4D73-9D96-2D8D04891203}" destId="{86EA908B-7203-40F7-B89A-F99672758CD3}" srcOrd="0" destOrd="0" presId="urn:microsoft.com/office/officeart/2005/8/layout/hierarchy1"/>
    <dgm:cxn modelId="{6443745C-9641-4F39-8DC5-FBC153F77B53}" type="presParOf" srcId="{86EA908B-7203-40F7-B89A-F99672758CD3}" destId="{AC029192-2C85-4B36-9ECB-168AC38EE64C}" srcOrd="0" destOrd="0" presId="urn:microsoft.com/office/officeart/2005/8/layout/hierarchy1"/>
    <dgm:cxn modelId="{470506E2-6BE0-4180-9ECD-B64448E385D8}" type="presParOf" srcId="{86EA908B-7203-40F7-B89A-F99672758CD3}" destId="{09F483D8-D67F-40AC-AB9F-8F5A7A62A03C}" srcOrd="1" destOrd="0" presId="urn:microsoft.com/office/officeart/2005/8/layout/hierarchy1"/>
    <dgm:cxn modelId="{46E663A9-F251-4D43-A8C2-4DF669D4BB89}" type="presParOf" srcId="{1C7A760D-CA4F-4D73-9D96-2D8D04891203}" destId="{DDED68C7-A172-4144-B061-729E84E46692}" srcOrd="1" destOrd="0" presId="urn:microsoft.com/office/officeart/2005/8/layout/hierarchy1"/>
    <dgm:cxn modelId="{97B963EA-4330-4ADB-9E68-18EDCE7652A3}" type="presParOf" srcId="{1D9A310C-C841-470D-904F-6A1E663B0EC5}" destId="{ED5CF273-59D3-4B04-891C-2E7A1C81D97A}" srcOrd="3" destOrd="0" presId="urn:microsoft.com/office/officeart/2005/8/layout/hierarchy1"/>
    <dgm:cxn modelId="{52E6360E-A8E1-4871-A389-97B7A6963BB1}" type="presParOf" srcId="{ED5CF273-59D3-4B04-891C-2E7A1C81D97A}" destId="{73917DCB-D212-4DCA-AEA0-BF51B04F2638}" srcOrd="0" destOrd="0" presId="urn:microsoft.com/office/officeart/2005/8/layout/hierarchy1"/>
    <dgm:cxn modelId="{CB73D17C-0497-443A-A9E2-D337137F36E8}" type="presParOf" srcId="{73917DCB-D212-4DCA-AEA0-BF51B04F2638}" destId="{60E39DBA-C951-46C8-B673-8A05A7E25739}" srcOrd="0" destOrd="0" presId="urn:microsoft.com/office/officeart/2005/8/layout/hierarchy1"/>
    <dgm:cxn modelId="{5482535B-A8F2-4F7A-B991-863FB6D6DC78}" type="presParOf" srcId="{73917DCB-D212-4DCA-AEA0-BF51B04F2638}" destId="{BCFAAB97-4E4B-4B52-9CC6-5E8170CA1770}" srcOrd="1" destOrd="0" presId="urn:microsoft.com/office/officeart/2005/8/layout/hierarchy1"/>
    <dgm:cxn modelId="{1CD530BE-3C8B-4236-8562-208C9D2100DB}" type="presParOf" srcId="{ED5CF273-59D3-4B04-891C-2E7A1C81D97A}" destId="{91900EE6-1F85-49BA-823E-8D39A3E2AD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63C35-7548-482A-80F4-367DDA881C0C}">
      <dsp:nvSpPr>
        <dsp:cNvPr id="0" name=""/>
        <dsp:cNvSpPr/>
      </dsp:nvSpPr>
      <dsp:spPr>
        <a:xfrm>
          <a:off x="2964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0D67E-FE13-472D-9CB9-8EFDDDB9BBBD}">
      <dsp:nvSpPr>
        <dsp:cNvPr id="0" name=""/>
        <dsp:cNvSpPr/>
      </dsp:nvSpPr>
      <dsp:spPr>
        <a:xfrm>
          <a:off x="23816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One point starts</a:t>
          </a:r>
        </a:p>
      </dsp:txBody>
      <dsp:txXfrm>
        <a:off x="277529" y="1044696"/>
        <a:ext cx="2038026" cy="1265407"/>
      </dsp:txXfrm>
    </dsp:sp>
    <dsp:sp modelId="{66E22F91-5813-4007-8933-89BC4ADFACB9}">
      <dsp:nvSpPr>
        <dsp:cNvPr id="0" name=""/>
        <dsp:cNvSpPr/>
      </dsp:nvSpPr>
      <dsp:spPr>
        <a:xfrm>
          <a:off x="2590121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9E2A0-FE3F-4CC4-AB71-8DFEEEB553D4}">
      <dsp:nvSpPr>
        <dsp:cNvPr id="0" name=""/>
        <dsp:cNvSpPr/>
      </dsp:nvSpPr>
      <dsp:spPr>
        <a:xfrm>
          <a:off x="2825317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Linear narrative avoided</a:t>
          </a:r>
        </a:p>
      </dsp:txBody>
      <dsp:txXfrm>
        <a:off x="2864686" y="1044696"/>
        <a:ext cx="2038026" cy="1265407"/>
      </dsp:txXfrm>
    </dsp:sp>
    <dsp:sp modelId="{AC029192-2C85-4B36-9ECB-168AC38EE64C}">
      <dsp:nvSpPr>
        <dsp:cNvPr id="0" name=""/>
        <dsp:cNvSpPr/>
      </dsp:nvSpPr>
      <dsp:spPr>
        <a:xfrm>
          <a:off x="5177278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483D8-D67F-40AC-AB9F-8F5A7A62A03C}">
      <dsp:nvSpPr>
        <dsp:cNvPr id="0" name=""/>
        <dsp:cNvSpPr/>
      </dsp:nvSpPr>
      <dsp:spPr>
        <a:xfrm>
          <a:off x="5412474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Multiple story lines creates</a:t>
          </a:r>
        </a:p>
      </dsp:txBody>
      <dsp:txXfrm>
        <a:off x="5451843" y="1044696"/>
        <a:ext cx="2038026" cy="1265407"/>
      </dsp:txXfrm>
    </dsp:sp>
    <dsp:sp modelId="{60E39DBA-C951-46C8-B673-8A05A7E25739}">
      <dsp:nvSpPr>
        <dsp:cNvPr id="0" name=""/>
        <dsp:cNvSpPr/>
      </dsp:nvSpPr>
      <dsp:spPr>
        <a:xfrm>
          <a:off x="7764434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AAB97-4E4B-4B52-9CC6-5E8170CA1770}">
      <dsp:nvSpPr>
        <dsp:cNvPr id="0" name=""/>
        <dsp:cNvSpPr/>
      </dsp:nvSpPr>
      <dsp:spPr>
        <a:xfrm>
          <a:off x="799963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Story exist in parallel realities</a:t>
          </a:r>
        </a:p>
      </dsp:txBody>
      <dsp:txXfrm>
        <a:off x="8038999" y="1044696"/>
        <a:ext cx="2038026" cy="1265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D403-D1AF-4356-876A-F8C61D488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D6A5B-82F7-42EB-AFB5-73FE0D869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CCB03-BD5E-41BB-BB5B-5794F684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30CAF-B72A-4D0C-A87E-5D4E9ED4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F2E72-2E30-4640-80D6-A44B5480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5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433A-36B3-4FAE-B1EA-3CA00FD1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E9B08-1B07-403B-9FBA-5CE4393F3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4AC70-C509-424D-8EF3-1C1DE966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0E68C-BAF1-4A43-B937-D56A75AC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02709-772F-4004-B249-E5F72426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3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6721E-0D3F-48CC-92EE-77D4E7BEB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85C7F-6647-4481-86BF-48F187FCB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40D32-1B9E-46C9-900E-7C29499C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61288-74E3-48D1-B5AC-C96CFA60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A2931-4586-4964-B84C-A3F2FF5C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9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63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42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7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95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16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13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0B6F-9C0E-4CFF-8110-56B3BE18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8C251-E6ED-4D32-A012-23F37227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14D94-2C5F-4686-AE16-D2D0156E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122C-B060-491B-AA9F-E367DDA8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B8664-BE9C-471B-AA27-C7D5AA73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84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28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99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4CE5-3411-4B97-B4FD-88B8990E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2D755-5FE3-453E-99B9-9CA651333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7A01E-6475-409F-A20A-C4AE854A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4932-82E7-4596-97AE-735A816A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15DE6-D0F7-4C07-9C9E-F71D52DD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4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7E90-F286-475B-9E37-18997366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AB64-DFB2-4D29-9EB5-69F89EF84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BF1D1-0174-445A-A206-43CBCDAED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0FA77-5BF3-4EE9-B189-DA4F7B83A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3B832-4B36-4DEC-AC87-ADBF63D7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9A2A3-5654-4EC7-B202-AB2EDCAC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9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F8A3-0E9F-4AB6-A4E3-DBB79298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FBE09-FED7-447D-A386-4084B87C6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36E39-071E-4E53-A8B0-CEF8FBB8F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18845-D90B-4880-B572-BFA7A0F7B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FECC4-D02D-4E5B-8DF1-513BCD75D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CA680-4BA1-415C-8DCC-BF2617E3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37F3E-D9A7-4698-970B-2528ECA1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88C4C-A212-457F-B118-653D6FBA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5CA3-028C-4E01-B4E4-BC7FB942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F73FC-6513-44F8-BD47-AF58AE32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4F370-4FBD-4E68-A5C9-CB0B2C2A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E4D10-3D2B-4DEE-A527-6AD325F4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B584B8-9E69-4079-8847-66A060CC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73031-1014-4A8E-ADC8-E051D8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BCBAE-B99C-4996-BE2B-EA671EDB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2675B-6F61-48A4-82CB-98E04FBD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9476-CF25-4ADE-A811-11A11C7D1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FE654-03BA-4044-A0AA-706439AE1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2CAF3-19AE-4A1E-BCAA-C17561E5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B5C73-0555-47D7-A47B-67865F6F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08D04-B2BF-41F2-9A52-B479C851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8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38E0-BDFF-4F32-8388-7277EEDE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8C691-0933-412D-8A20-CE842E1FD9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126E9-F5D2-4E25-A937-298620882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E877D-F732-4207-8E17-6120ED73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5C960-B709-4E86-8068-E035FB91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CD372-3396-4007-BEE6-CCE312DD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BFEC8-C743-4669-9488-932FD2D3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5E3D8-F584-4755-BF98-93F05A1C3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51409-AFB1-4874-954E-FAC82BF25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A5272-3932-4DD9-AB20-6F7BA106F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B460C-BD16-4CAC-B233-D6A073287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9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236CD-910B-413F-BE1C-7F60F4533558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F3526-17AD-4613-842D-12B3FC64A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microsoft.com/office/2007/relationships/hdphoto" Target="../media/hdphoto8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C9D1F-CA18-4E09-805E-E6545362C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Narrative in Cyberspace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E778-F790-4473-9FE3-BD764DC75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Sergio Siria</a:t>
            </a:r>
          </a:p>
        </p:txBody>
      </p:sp>
    </p:spTree>
    <p:extLst>
      <p:ext uri="{BB962C8B-B14F-4D97-AF65-F5344CB8AC3E}">
        <p14:creationId xmlns:p14="http://schemas.microsoft.com/office/powerpoint/2010/main" val="402455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Image result for blue brush stroke wave">
            <a:extLst>
              <a:ext uri="{FF2B5EF4-FFF2-40B4-BE49-F238E27FC236}">
                <a16:creationId xmlns:a16="http://schemas.microsoft.com/office/drawing/2014/main" id="{713F54BC-462D-4580-94C0-F22490FDF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89828" l="10538" r="90615">
                        <a14:foregroundMark x1="17462" y1="29030" x2="14231" y2="33959"/>
                        <a14:foregroundMark x1="13154" y1="19562" x2="10769" y2="20657"/>
                        <a14:foregroundMark x1="10538" y1="38263" x2="10538" y2="38263"/>
                        <a14:foregroundMark x1="87615" y1="72457" x2="87615" y2="72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1"/>
          <a:stretch/>
        </p:blipFill>
        <p:spPr bwMode="auto">
          <a:xfrm flipV="1">
            <a:off x="8806070" y="1863652"/>
            <a:ext cx="3065892" cy="32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blue brush stroke wave">
            <a:extLst>
              <a:ext uri="{FF2B5EF4-FFF2-40B4-BE49-F238E27FC236}">
                <a16:creationId xmlns:a16="http://schemas.microsoft.com/office/drawing/2014/main" id="{C32890C7-A430-4ECB-9F3F-66EBB573D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89828" l="10538" r="90615">
                        <a14:foregroundMark x1="17462" y1="29030" x2="14231" y2="33959"/>
                        <a14:foregroundMark x1="13154" y1="19562" x2="10769" y2="20657"/>
                        <a14:foregroundMark x1="10538" y1="38263" x2="10538" y2="38263"/>
                        <a14:foregroundMark x1="87615" y1="72457" x2="87615" y2="72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1"/>
          <a:stretch/>
        </p:blipFill>
        <p:spPr bwMode="auto">
          <a:xfrm flipH="1" flipV="1">
            <a:off x="6293730" y="1858795"/>
            <a:ext cx="3065891" cy="32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blue brush stroke wave">
            <a:extLst>
              <a:ext uri="{FF2B5EF4-FFF2-40B4-BE49-F238E27FC236}">
                <a16:creationId xmlns:a16="http://schemas.microsoft.com/office/drawing/2014/main" id="{659A667E-DCF6-4A2E-92C1-AEC33DDFA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89828" l="10538" r="90615">
                        <a14:foregroundMark x1="17462" y1="29030" x2="14231" y2="33959"/>
                        <a14:foregroundMark x1="13154" y1="19562" x2="10769" y2="20657"/>
                        <a14:foregroundMark x1="10538" y1="38263" x2="10538" y2="38263"/>
                        <a14:foregroundMark x1="87615" y1="72457" x2="87615" y2="72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1"/>
          <a:stretch/>
        </p:blipFill>
        <p:spPr bwMode="auto">
          <a:xfrm flipH="1">
            <a:off x="6250318" y="0"/>
            <a:ext cx="3065891" cy="32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blue brush stroke wave">
            <a:extLst>
              <a:ext uri="{FF2B5EF4-FFF2-40B4-BE49-F238E27FC236}">
                <a16:creationId xmlns:a16="http://schemas.microsoft.com/office/drawing/2014/main" id="{BE80CC00-2597-4D4A-AFAC-CD58939A1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89828" l="10538" r="90615">
                        <a14:foregroundMark x1="17462" y1="29030" x2="14231" y2="33959"/>
                        <a14:foregroundMark x1="13154" y1="19562" x2="10769" y2="20657"/>
                        <a14:foregroundMark x1="10538" y1="38263" x2="10538" y2="38263"/>
                        <a14:foregroundMark x1="87615" y1="72457" x2="87615" y2="72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1"/>
          <a:stretch/>
        </p:blipFill>
        <p:spPr bwMode="auto">
          <a:xfrm>
            <a:off x="8806070" y="0"/>
            <a:ext cx="3065891" cy="32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951E7-A22F-4419-8BAA-D5DBC146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Video Games and Murray’s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C7939-72A7-4720-82A1-6B2642D0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4911827" cy="362691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Murray did not talk about video games however, similar story lines about her ideas are used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Many Role-Playing Games have become popular like Final Fantasy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3E0E4-2991-4784-A7F0-13B324788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02" y="321176"/>
            <a:ext cx="1577006" cy="2190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878DD-8A80-43FF-8803-D9DB90F0C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148" y="321733"/>
            <a:ext cx="1625874" cy="2189730"/>
          </a:xfrm>
          <a:prstGeom prst="rect">
            <a:avLst/>
          </a:prstGeom>
        </p:spPr>
      </p:pic>
      <p:pic>
        <p:nvPicPr>
          <p:cNvPr id="10242" name="Picture 2" descr="Image result for final fantasy">
            <a:extLst>
              <a:ext uri="{FF2B5EF4-FFF2-40B4-BE49-F238E27FC236}">
                <a16:creationId xmlns:a16="http://schemas.microsoft.com/office/drawing/2014/main" id="{70529470-EDCD-4A84-B471-D30782AAB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732" y="2959078"/>
            <a:ext cx="5433229" cy="31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blue brush stroke wave">
            <a:extLst>
              <a:ext uri="{FF2B5EF4-FFF2-40B4-BE49-F238E27FC236}">
                <a16:creationId xmlns:a16="http://schemas.microsoft.com/office/drawing/2014/main" id="{AFB5A566-13B6-4C15-A890-F4C14869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1084">
            <a:off x="-1286024" y="2297432"/>
            <a:ext cx="8435776" cy="152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blue brush stroke wave">
            <a:extLst>
              <a:ext uri="{FF2B5EF4-FFF2-40B4-BE49-F238E27FC236}">
                <a16:creationId xmlns:a16="http://schemas.microsoft.com/office/drawing/2014/main" id="{EEB4129E-C96C-42C4-AE95-C6CCEDEF9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936">
            <a:off x="-822373" y="2198235"/>
            <a:ext cx="8435776" cy="152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939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25FF-E814-4CCD-BA39-AFE95E54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 dirty="0"/>
              <a:t>Games and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EADA-D90A-45E0-ADBB-6D933D4B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pPr algn="ctr">
              <a:lnSpc>
                <a:spcPct val="300000"/>
              </a:lnSpc>
            </a:pPr>
            <a:r>
              <a:rPr lang="en-US" sz="2000" dirty="0"/>
              <a:t>Today, Gamers spend most of their time inside on the computers and play with friends they have met online.</a:t>
            </a:r>
          </a:p>
        </p:txBody>
      </p:sp>
      <p:sp>
        <p:nvSpPr>
          <p:cNvPr id="11274" name="Rectangle 13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5" name="Rectangle 13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Rectangle 13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mage result for blue brush stroke">
            <a:extLst>
              <a:ext uri="{FF2B5EF4-FFF2-40B4-BE49-F238E27FC236}">
                <a16:creationId xmlns:a16="http://schemas.microsoft.com/office/drawing/2014/main" id="{DD11300C-7670-4C65-9C26-393B41AAF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049" r="4242" b="7420"/>
          <a:stretch/>
        </p:blipFill>
        <p:spPr bwMode="auto">
          <a:xfrm>
            <a:off x="6156780" y="321734"/>
            <a:ext cx="2749688" cy="24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Image result for spore">
            <a:extLst>
              <a:ext uri="{FF2B5EF4-FFF2-40B4-BE49-F238E27FC236}">
                <a16:creationId xmlns:a16="http://schemas.microsoft.com/office/drawing/2014/main" id="{0C9040E8-A4BB-40DE-AC28-0C5CAB5D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3309" y="321734"/>
            <a:ext cx="1979515" cy="27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blue brush stroke">
            <a:extLst>
              <a:ext uri="{FF2B5EF4-FFF2-40B4-BE49-F238E27FC236}">
                <a16:creationId xmlns:a16="http://schemas.microsoft.com/office/drawing/2014/main" id="{12CE2A3B-421E-484F-B8B4-48EDCCA1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864">
            <a:off x="6007142" y="4165430"/>
            <a:ext cx="6093757" cy="207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Image result for blue brush stroke">
            <a:extLst>
              <a:ext uri="{FF2B5EF4-FFF2-40B4-BE49-F238E27FC236}">
                <a16:creationId xmlns:a16="http://schemas.microsoft.com/office/drawing/2014/main" id="{71FA79CB-53B7-49F2-BDEF-F74745BD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9290">
            <a:off x="5927483" y="4022553"/>
            <a:ext cx="6093757" cy="207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man&#10;&#10;Description automatically generated">
            <a:extLst>
              <a:ext uri="{FF2B5EF4-FFF2-40B4-BE49-F238E27FC236}">
                <a16:creationId xmlns:a16="http://schemas.microsoft.com/office/drawing/2014/main" id="{E1F1DD53-E184-466D-B78C-B00D8A764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053" y="3796452"/>
            <a:ext cx="4375894" cy="2559898"/>
          </a:xfrm>
          <a:prstGeom prst="rect">
            <a:avLst/>
          </a:prstGeom>
        </p:spPr>
      </p:pic>
      <p:pic>
        <p:nvPicPr>
          <p:cNvPr id="10" name="Picture 12" descr="Image result for blue brush stroke">
            <a:extLst>
              <a:ext uri="{FF2B5EF4-FFF2-40B4-BE49-F238E27FC236}">
                <a16:creationId xmlns:a16="http://schemas.microsoft.com/office/drawing/2014/main" id="{A19C18D4-B533-4CD8-B327-2C9F99578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3" b="90000" l="8385" r="93769">
                        <a14:foregroundMark x1="8385" y1="58154" x2="8385" y2="58154"/>
                        <a14:foregroundMark x1="8385" y1="58154" x2="14769" y2="57000"/>
                        <a14:foregroundMark x1="82615" y1="44692" x2="93000" y2="50692"/>
                        <a14:foregroundMark x1="87538" y1="30692" x2="93846" y2="34231"/>
                        <a14:foregroundMark x1="56231" y1="8923" x2="74308" y2="1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353" y="0"/>
            <a:ext cx="3232254" cy="34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D6FE047-AE70-46CC-9EF0-0024441DE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775" y="707494"/>
            <a:ext cx="2364317" cy="19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9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3C19C3-B763-4102-83FD-2F72308A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Multiform Story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EC174ED-54BC-4796-B254-0443880C25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59888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6DE35352-CF9D-40C3-9963-868479561708}"/>
              </a:ext>
            </a:extLst>
          </p:cNvPr>
          <p:cNvSpPr/>
          <p:nvPr/>
        </p:nvSpPr>
        <p:spPr>
          <a:xfrm>
            <a:off x="1961965" y="2753936"/>
            <a:ext cx="7821227" cy="8060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69842862-1FE5-435A-9CBE-E45C23BB142E}"/>
              </a:ext>
            </a:extLst>
          </p:cNvPr>
          <p:cNvSpPr/>
          <p:nvPr/>
        </p:nvSpPr>
        <p:spPr>
          <a:xfrm flipV="1">
            <a:off x="1482571" y="5456169"/>
            <a:ext cx="3346881" cy="11351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7C56FE41-21E3-4F5C-8585-E1D634422376}"/>
              </a:ext>
            </a:extLst>
          </p:cNvPr>
          <p:cNvSpPr/>
          <p:nvPr/>
        </p:nvSpPr>
        <p:spPr>
          <a:xfrm>
            <a:off x="4779146" y="3196796"/>
            <a:ext cx="2092171" cy="45007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D06B71B9-571B-4379-8ECC-1E79486B3A69}"/>
              </a:ext>
            </a:extLst>
          </p:cNvPr>
          <p:cNvSpPr/>
          <p:nvPr/>
        </p:nvSpPr>
        <p:spPr>
          <a:xfrm flipH="1" flipV="1">
            <a:off x="5033638" y="5371330"/>
            <a:ext cx="5246703" cy="8060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DD957ED9-6764-4413-9B9A-DC7E17A656D6}"/>
              </a:ext>
            </a:extLst>
          </p:cNvPr>
          <p:cNvSpPr/>
          <p:nvPr/>
        </p:nvSpPr>
        <p:spPr>
          <a:xfrm>
            <a:off x="1251750" y="2539727"/>
            <a:ext cx="6365291" cy="11071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13072B73-5913-4BC8-992E-1BFC5C0B4FAF}"/>
              </a:ext>
            </a:extLst>
          </p:cNvPr>
          <p:cNvSpPr/>
          <p:nvPr/>
        </p:nvSpPr>
        <p:spPr>
          <a:xfrm flipV="1">
            <a:off x="4634145" y="5288679"/>
            <a:ext cx="6454066" cy="1135117"/>
          </a:xfrm>
          <a:prstGeom prst="curvedDownArrow">
            <a:avLst>
              <a:gd name="adj1" fmla="val 25000"/>
              <a:gd name="adj2" fmla="val 5867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016B3D7A-1A33-4611-92C0-690C1B60DAB7}"/>
              </a:ext>
            </a:extLst>
          </p:cNvPr>
          <p:cNvSpPr/>
          <p:nvPr/>
        </p:nvSpPr>
        <p:spPr>
          <a:xfrm flipH="1">
            <a:off x="2408809" y="3196796"/>
            <a:ext cx="1923494" cy="45007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D2CFDD0C-5C12-4E26-A5C6-7C3386E17DC9}"/>
              </a:ext>
            </a:extLst>
          </p:cNvPr>
          <p:cNvSpPr/>
          <p:nvPr/>
        </p:nvSpPr>
        <p:spPr>
          <a:xfrm flipH="1" flipV="1">
            <a:off x="2104007" y="5371330"/>
            <a:ext cx="5903649" cy="8060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86FB0D5B-D7F5-4508-A7F7-8BA0F912B2A8}"/>
              </a:ext>
            </a:extLst>
          </p:cNvPr>
          <p:cNvSpPr/>
          <p:nvPr/>
        </p:nvSpPr>
        <p:spPr>
          <a:xfrm>
            <a:off x="7983986" y="2868585"/>
            <a:ext cx="2695852" cy="7497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6CF328B9-219A-441C-87FF-707D47DCE0A2}"/>
              </a:ext>
            </a:extLst>
          </p:cNvPr>
          <p:cNvSpPr/>
          <p:nvPr/>
        </p:nvSpPr>
        <p:spPr>
          <a:xfrm flipH="1">
            <a:off x="4279038" y="2883239"/>
            <a:ext cx="3608774" cy="7497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04A19705-E95A-4B49-B21B-DCC849C88AD5}"/>
              </a:ext>
            </a:extLst>
          </p:cNvPr>
          <p:cNvSpPr/>
          <p:nvPr/>
        </p:nvSpPr>
        <p:spPr>
          <a:xfrm flipH="1" flipV="1">
            <a:off x="2618912" y="5317249"/>
            <a:ext cx="7203343" cy="8060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D71A8504-EF1A-4EE4-BB51-0A41AF3D8EBB}"/>
              </a:ext>
            </a:extLst>
          </p:cNvPr>
          <p:cNvSpPr/>
          <p:nvPr/>
        </p:nvSpPr>
        <p:spPr>
          <a:xfrm flipH="1">
            <a:off x="5122415" y="2745547"/>
            <a:ext cx="5107619" cy="9064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84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>
            <a:extLst>
              <a:ext uri="{FF2B5EF4-FFF2-40B4-BE49-F238E27FC236}">
                <a16:creationId xmlns:a16="http://schemas.microsoft.com/office/drawing/2014/main" id="{780AD0BB-D837-4923-901B-9706FCCB9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3" b="1215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12294" name="Picture 6" descr="Image result for blue brush stroke wave">
            <a:extLst>
              <a:ext uri="{FF2B5EF4-FFF2-40B4-BE49-F238E27FC236}">
                <a16:creationId xmlns:a16="http://schemas.microsoft.com/office/drawing/2014/main" id="{FEDD526C-F0A2-4E0D-AD8A-0180A25B5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35" b="78957" l="19403" r="91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10870" b="13478"/>
          <a:stretch/>
        </p:blipFill>
        <p:spPr bwMode="auto">
          <a:xfrm rot="10237815" flipH="1">
            <a:off x="-124836" y="966018"/>
            <a:ext cx="6030351" cy="59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403C-FCFB-4437-A383-6C3DF08C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Holodeck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8D8A9-44D8-4159-B9D1-FA9002AE1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Another idea of Murray</a:t>
            </a:r>
          </a:p>
          <a:p>
            <a:pPr lvl="1"/>
            <a:r>
              <a:rPr lang="en-US" sz="1800" dirty="0"/>
              <a:t>Story includes</a:t>
            </a:r>
          </a:p>
          <a:p>
            <a:pPr lvl="2"/>
            <a:r>
              <a:rPr lang="en-US" sz="1800" dirty="0"/>
              <a:t>World with immersive and imaginary ideas</a:t>
            </a:r>
          </a:p>
          <a:p>
            <a:pPr lvl="2"/>
            <a:r>
              <a:rPr lang="en-US" sz="1800" dirty="0"/>
              <a:t>Users can explore the world and change it</a:t>
            </a:r>
          </a:p>
        </p:txBody>
      </p:sp>
      <p:pic>
        <p:nvPicPr>
          <p:cNvPr id="13" name="Picture 6" descr="Image result for blue brush stroke wave">
            <a:extLst>
              <a:ext uri="{FF2B5EF4-FFF2-40B4-BE49-F238E27FC236}">
                <a16:creationId xmlns:a16="http://schemas.microsoft.com/office/drawing/2014/main" id="{9648145F-D26F-4FCA-B13C-B1975A543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35" b="78957" l="19403" r="91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10870" b="13478"/>
          <a:stretch/>
        </p:blipFill>
        <p:spPr bwMode="auto">
          <a:xfrm rot="10237815" flipV="1">
            <a:off x="-422671" y="1872368"/>
            <a:ext cx="5812627" cy="57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0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D59CD-6B15-43C4-BFEE-98AB07D50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496" y="387217"/>
            <a:ext cx="2532690" cy="1013076"/>
          </a:xfrm>
          <a:prstGeom prst="rect">
            <a:avLst/>
          </a:prstGeom>
        </p:spPr>
      </p:pic>
      <p:sp>
        <p:nvSpPr>
          <p:cNvPr id="25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topwatch">
            <a:extLst>
              <a:ext uri="{FF2B5EF4-FFF2-40B4-BE49-F238E27FC236}">
                <a16:creationId xmlns:a16="http://schemas.microsoft.com/office/drawing/2014/main" id="{4EF3251A-8E96-481B-9023-14868CC6A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070" y="3875314"/>
            <a:ext cx="2670429" cy="2670429"/>
          </a:xfrm>
          <a:prstGeom prst="rect">
            <a:avLst/>
          </a:prstGeom>
        </p:spPr>
      </p:pic>
      <p:pic>
        <p:nvPicPr>
          <p:cNvPr id="13314" name="Picture 2" descr="Image result for blue brush stroke wave">
            <a:extLst>
              <a:ext uri="{FF2B5EF4-FFF2-40B4-BE49-F238E27FC236}">
                <a16:creationId xmlns:a16="http://schemas.microsoft.com/office/drawing/2014/main" id="{8F0CD263-A769-4740-A660-2A2E4FFB9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6" t="5462" r="9883" b="27364"/>
          <a:stretch/>
        </p:blipFill>
        <p:spPr bwMode="auto">
          <a:xfrm rot="18914736">
            <a:off x="4556161" y="911936"/>
            <a:ext cx="6856241" cy="502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1A9D4-8589-4400-AA9F-4A1E1552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World of Technology Taking Over?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149C-A500-4C7B-BE55-226CE0EBA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Print Technology pushed development of books with amazing stories.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Now there are new technology that no longer require books.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Although books may be slowly losing to technology, amazing stories will continue to thrive and will take on a new form.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Potentially could become online books</a:t>
            </a:r>
          </a:p>
        </p:txBody>
      </p:sp>
    </p:spTree>
    <p:extLst>
      <p:ext uri="{BB962C8B-B14F-4D97-AF65-F5344CB8AC3E}">
        <p14:creationId xmlns:p14="http://schemas.microsoft.com/office/powerpoint/2010/main" val="12230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96212A69-06E5-415A-AAF2-AC06FF542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64" b="48698"/>
          <a:stretch/>
        </p:blipFill>
        <p:spPr bwMode="auto">
          <a:xfrm rot="10800000">
            <a:off x="6086800" y="2299532"/>
            <a:ext cx="5540717" cy="15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3AB99-B63C-4CA5-A069-D2EDA356F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2" b="95290" l="154" r="97385">
                        <a14:foregroundMark x1="5231" y1="95290" x2="3231" y2="57971"/>
                        <a14:foregroundMark x1="3231" y1="57971" x2="12462" y2="33333"/>
                        <a14:foregroundMark x1="5692" y1="96014" x2="5692" y2="96014"/>
                        <a14:foregroundMark x1="10000" y1="78986" x2="10000" y2="78986"/>
                        <a14:foregroundMark x1="8923" y1="82246" x2="27538" y2="50000"/>
                        <a14:foregroundMark x1="33077" y1="16304" x2="17231" y2="15217"/>
                        <a14:foregroundMark x1="17231" y1="15217" x2="21385" y2="18116"/>
                        <a14:foregroundMark x1="30615" y1="23188" x2="30615" y2="23188"/>
                        <a14:foregroundMark x1="29538" y1="16667" x2="28000" y2="23188"/>
                        <a14:foregroundMark x1="82154" y1="26087" x2="93077" y2="21377"/>
                        <a14:foregroundMark x1="73846" y1="13406" x2="82769" y2="5072"/>
                        <a14:foregroundMark x1="82923" y1="19203" x2="90308" y2="13043"/>
                        <a14:foregroundMark x1="90308" y1="13043" x2="94308" y2="12319"/>
                        <a14:foregroundMark x1="86923" y1="32609" x2="96769" y2="13406"/>
                        <a14:foregroundMark x1="84769" y1="19565" x2="89846" y2="8696"/>
                        <a14:foregroundMark x1="94000" y1="15580" x2="97692" y2="12681"/>
                        <a14:foregroundMark x1="66462" y1="67391" x2="74308" y2="66304"/>
                        <a14:foregroundMark x1="74308" y1="66304" x2="88000" y2="46014"/>
                        <a14:foregroundMark x1="88000" y1="46014" x2="89692" y2="41304"/>
                        <a14:foregroundMark x1="89692" y1="41304" x2="89692" y2="41304"/>
                        <a14:foregroundMark x1="37385" y1="6522" x2="29385" y2="2536"/>
                        <a14:foregroundMark x1="29385" y1="2536" x2="21692" y2="5797"/>
                        <a14:foregroundMark x1="21692" y1="5797" x2="21692" y2="5797"/>
                        <a14:foregroundMark x1="22615" y1="1812" x2="18000" y2="7971"/>
                        <a14:foregroundMark x1="18462" y1="7246" x2="6000" y2="30072"/>
                        <a14:foregroundMark x1="5846" y1="34058" x2="4462" y2="34783"/>
                        <a14:foregroundMark x1="4154" y1="46739" x2="154" y2="61594"/>
                        <a14:foregroundMark x1="15231" y1="71014" x2="29231" y2="5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601" y="134773"/>
            <a:ext cx="5682453" cy="189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AA5BC-679C-4618-9C05-D12E5568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36" y="134773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JANET MURRAY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http://homes.lmc.gatech.edu/~murray/images/profile2.jpg">
            <a:extLst>
              <a:ext uri="{FF2B5EF4-FFF2-40B4-BE49-F238E27FC236}">
                <a16:creationId xmlns:a16="http://schemas.microsoft.com/office/drawing/2014/main" id="{3FE06AAA-5131-48E5-8B85-488DF549D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Related image">
            <a:extLst>
              <a:ext uri="{FF2B5EF4-FFF2-40B4-BE49-F238E27FC236}">
                <a16:creationId xmlns:a16="http://schemas.microsoft.com/office/drawing/2014/main" id="{D85007C7-3922-496F-97E6-4105CA24E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24" b="67987"/>
          <a:stretch/>
        </p:blipFill>
        <p:spPr bwMode="auto">
          <a:xfrm rot="10800000">
            <a:off x="5353234" y="3945170"/>
            <a:ext cx="6414379" cy="12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Related image">
            <a:extLst>
              <a:ext uri="{FF2B5EF4-FFF2-40B4-BE49-F238E27FC236}">
                <a16:creationId xmlns:a16="http://schemas.microsoft.com/office/drawing/2014/main" id="{5860CB66-9A13-4563-B459-E78632D1E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78" b="82299"/>
          <a:stretch/>
        </p:blipFill>
        <p:spPr bwMode="auto">
          <a:xfrm rot="10800000">
            <a:off x="5614876" y="5577515"/>
            <a:ext cx="5773993" cy="6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10A4C-D375-4120-AB00-4A47146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104" y="2637032"/>
            <a:ext cx="4977578" cy="3554871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Professor at the Georgia Institute of Technology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Developer of humanities computing applications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Advocate for digital media</a:t>
            </a:r>
          </a:p>
        </p:txBody>
      </p:sp>
    </p:spTree>
    <p:extLst>
      <p:ext uri="{BB962C8B-B14F-4D97-AF65-F5344CB8AC3E}">
        <p14:creationId xmlns:p14="http://schemas.microsoft.com/office/powerpoint/2010/main" val="234558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FC7FB-69DD-443D-8A0D-F22286A9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61609" cy="6857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D89B2-5890-4FC7-9AFD-7A959E38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07" y="0"/>
            <a:ext cx="6270594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C0C540-79B7-4703-9816-F2791F4BAF3F}"/>
              </a:ext>
            </a:extLst>
          </p:cNvPr>
          <p:cNvSpPr/>
          <p:nvPr/>
        </p:nvSpPr>
        <p:spPr>
          <a:xfrm>
            <a:off x="2932356" y="404608"/>
            <a:ext cx="6059613" cy="992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4" name="Picture 12" descr="Related image">
            <a:extLst>
              <a:ext uri="{FF2B5EF4-FFF2-40B4-BE49-F238E27FC236}">
                <a16:creationId xmlns:a16="http://schemas.microsoft.com/office/drawing/2014/main" id="{6DAD3811-E536-4BAD-A449-17A1DE5AE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5" b="36855"/>
          <a:stretch/>
        </p:blipFill>
        <p:spPr bwMode="auto">
          <a:xfrm>
            <a:off x="2932356" y="404608"/>
            <a:ext cx="6059613" cy="9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DF833-151C-475B-B5BA-AE79BD8F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871" y="596262"/>
            <a:ext cx="8998258" cy="6087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Dystopia and Utopia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B86ECE-B71F-43F8-A620-AA95B3099728}"/>
              </a:ext>
            </a:extLst>
          </p:cNvPr>
          <p:cNvSpPr/>
          <p:nvPr/>
        </p:nvSpPr>
        <p:spPr>
          <a:xfrm>
            <a:off x="4074851" y="1936604"/>
            <a:ext cx="3533313" cy="32080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80" name="Picture 8" descr="Image result for blue brush stroke">
            <a:extLst>
              <a:ext uri="{FF2B5EF4-FFF2-40B4-BE49-F238E27FC236}">
                <a16:creationId xmlns:a16="http://schemas.microsoft.com/office/drawing/2014/main" id="{0157A978-D4C3-45A2-BE68-BBE07BE49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27385" r="12733" b="36016"/>
          <a:stretch/>
        </p:blipFill>
        <p:spPr bwMode="auto">
          <a:xfrm>
            <a:off x="4425519" y="2663448"/>
            <a:ext cx="2831977" cy="1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C3D4D3-AA92-4A3C-90A4-2327587F0F53}"/>
              </a:ext>
            </a:extLst>
          </p:cNvPr>
          <p:cNvSpPr txBox="1"/>
          <p:nvPr/>
        </p:nvSpPr>
        <p:spPr>
          <a:xfrm>
            <a:off x="4598634" y="2926914"/>
            <a:ext cx="2485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Murray’s books discuss an idea that the future is unknown and could lead to two very different endings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9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 result for Dystopia">
            <a:extLst>
              <a:ext uri="{FF2B5EF4-FFF2-40B4-BE49-F238E27FC236}">
                <a16:creationId xmlns:a16="http://schemas.microsoft.com/office/drawing/2014/main" id="{B35A4C25-2C22-404B-B080-4382C5EC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67A28-E45A-4816-8E5E-D17ADFF2A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89273" l="4512" r="96220">
                        <a14:foregroundMark x1="6439" y1="33910" x2="3902" y2="34602"/>
                        <a14:foregroundMark x1="10244" y1="32872" x2="6439" y2="33910"/>
                        <a14:foregroundMark x1="3837" y1="35294" x2="2317" y2="51557"/>
                        <a14:foregroundMark x1="3902" y1="34602" x2="3837" y2="35294"/>
                        <a14:foregroundMark x1="2317" y1="51557" x2="6585" y2="85467"/>
                        <a14:foregroundMark x1="6585" y1="85467" x2="13049" y2="90311"/>
                        <a14:foregroundMark x1="13049" y1="90311" x2="23171" y2="85813"/>
                        <a14:foregroundMark x1="4756" y1="44637" x2="4756" y2="44637"/>
                        <a14:foregroundMark x1="93293" y1="73702" x2="93293" y2="73702"/>
                        <a14:foregroundMark x1="96220" y1="45675" x2="96220" y2="45675"/>
                        <a14:backgroundMark x1="7439" y1="97924" x2="7439" y2="97924"/>
                        <a14:backgroundMark x1="7439" y1="96886" x2="7439" y2="96886"/>
                        <a14:backgroundMark x1="3902" y1="33218" x2="3902" y2="33218"/>
                        <a14:backgroundMark x1="3902" y1="33910" x2="3902" y2="33910"/>
                        <a14:backgroundMark x1="3902" y1="33910" x2="3902" y2="33910"/>
                        <a14:backgroundMark x1="4024" y1="34602" x2="4024" y2="34602"/>
                        <a14:backgroundMark x1="3780" y1="34602" x2="3780" y2="34602"/>
                        <a14:backgroundMark x1="3780" y1="35294" x2="3780" y2="35294"/>
                      </a14:backgroundRemoval>
                    </a14:imgEffect>
                  </a14:imgLayer>
                </a14:imgProps>
              </a:ext>
            </a:extLst>
          </a:blip>
          <a:srcRect l="936" t="10896" r="973"/>
          <a:stretch/>
        </p:blipFill>
        <p:spPr>
          <a:xfrm rot="247308">
            <a:off x="2270535" y="1885363"/>
            <a:ext cx="7661429" cy="37826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C2D64-BF04-48BB-A064-389CE5C9B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1966"/>
            <a:ext cx="10515600" cy="191187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Society in the future is filled with misery</a:t>
            </a:r>
          </a:p>
          <a:p>
            <a:pPr lvl="1" algn="ctr"/>
            <a:r>
              <a:rPr lang="en-US" sz="2000" dirty="0"/>
              <a:t>Alien invasions</a:t>
            </a:r>
          </a:p>
          <a:p>
            <a:pPr lvl="1" algn="ctr"/>
            <a:r>
              <a:rPr lang="en-US" sz="2000" dirty="0"/>
              <a:t>Technology controls all or is used to control all</a:t>
            </a:r>
          </a:p>
          <a:p>
            <a:pPr lvl="1" algn="ctr"/>
            <a:r>
              <a:rPr lang="en-US" sz="2000" dirty="0"/>
              <a:t>Destructions of planet and/or universe </a:t>
            </a:r>
          </a:p>
          <a:p>
            <a:pPr lvl="1" algn="ctr"/>
            <a:r>
              <a:rPr lang="en-US" sz="2000" dirty="0"/>
              <a:t>Life ends through wars and/or disease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993C3-9265-467C-8C6C-A1039A05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18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Dystopia</a:t>
            </a:r>
          </a:p>
        </p:txBody>
      </p:sp>
    </p:spTree>
    <p:extLst>
      <p:ext uri="{BB962C8B-B14F-4D97-AF65-F5344CB8AC3E}">
        <p14:creationId xmlns:p14="http://schemas.microsoft.com/office/powerpoint/2010/main" val="20284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Image result for blue brush stroke">
            <a:extLst>
              <a:ext uri="{FF2B5EF4-FFF2-40B4-BE49-F238E27FC236}">
                <a16:creationId xmlns:a16="http://schemas.microsoft.com/office/drawing/2014/main" id="{FF17BC58-6270-42D8-9297-365F9CB1E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7354" b="7083"/>
          <a:stretch/>
        </p:blipFill>
        <p:spPr bwMode="auto">
          <a:xfrm>
            <a:off x="242657" y="2872437"/>
            <a:ext cx="11949343" cy="31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blue brush stroke">
            <a:extLst>
              <a:ext uri="{FF2B5EF4-FFF2-40B4-BE49-F238E27FC236}">
                <a16:creationId xmlns:a16="http://schemas.microsoft.com/office/drawing/2014/main" id="{D5862F2C-D11C-4414-8618-F4CBDCC2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9017" l="9000" r="92667">
                        <a14:foregroundMark x1="13667" y1="50289" x2="13667" y2="50289"/>
                        <a14:foregroundMark x1="23333" y1="87283" x2="23333" y2="87283"/>
                        <a14:foregroundMark x1="9333" y1="64162" x2="9333" y2="64162"/>
                        <a14:foregroundMark x1="89667" y1="16763" x2="89667" y2="16763"/>
                        <a14:foregroundMark x1="92667" y1="13295" x2="92667" y2="1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245" y="1476350"/>
            <a:ext cx="3265444" cy="7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blue brush stroke">
            <a:extLst>
              <a:ext uri="{FF2B5EF4-FFF2-40B4-BE49-F238E27FC236}">
                <a16:creationId xmlns:a16="http://schemas.microsoft.com/office/drawing/2014/main" id="{0C8A1CAD-C541-4C6B-A1FE-DDC91817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70" y="1431846"/>
            <a:ext cx="3677478" cy="7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9FA09-CBA1-422D-86D4-D9FE42CBD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3" b="89943" l="4756" r="90000">
                        <a14:foregroundMark x1="6707" y1="21264" x2="9024" y2="69540"/>
                        <a14:foregroundMark x1="9024" y1="69540" x2="15122" y2="77874"/>
                        <a14:foregroundMark x1="8659" y1="27874" x2="5854" y2="51437"/>
                        <a14:foregroundMark x1="5854" y1="51437" x2="8659" y2="75287"/>
                        <a14:foregroundMark x1="8659" y1="75287" x2="12439" y2="77874"/>
                        <a14:foregroundMark x1="7439" y1="24138" x2="5488" y2="49138"/>
                        <a14:foregroundMark x1="5488" y1="49138" x2="9268" y2="70977"/>
                        <a14:foregroundMark x1="9268" y1="70977" x2="7439" y2="80172"/>
                        <a14:foregroundMark x1="4756" y1="47701" x2="4756" y2="47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143386"/>
            <a:ext cx="2942420" cy="1248734"/>
          </a:xfrm>
          <a:prstGeom prst="rect">
            <a:avLst/>
          </a:prstGeom>
        </p:spPr>
      </p:pic>
      <p:pic>
        <p:nvPicPr>
          <p:cNvPr id="6148" name="Picture 4" descr="Image result for blue brush stroke">
            <a:extLst>
              <a:ext uri="{FF2B5EF4-FFF2-40B4-BE49-F238E27FC236}">
                <a16:creationId xmlns:a16="http://schemas.microsoft.com/office/drawing/2014/main" id="{BE5EB5F6-5E4E-46FA-8D02-3F0A237D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09" y="365124"/>
            <a:ext cx="6509600" cy="9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4B9C1-415C-442C-8331-676ABAD2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840"/>
          </a:xfrm>
        </p:spPr>
        <p:txBody>
          <a:bodyPr/>
          <a:lstStyle/>
          <a:p>
            <a:pPr algn="ctr"/>
            <a:r>
              <a:rPr lang="en-US" dirty="0"/>
              <a:t>Books About Dystopia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89F0A-A57D-421F-8ECD-84F18D3E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322"/>
            <a:ext cx="10515600" cy="45966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I Am Legend                The Handmaid’s Tale                Oryx and Crake</a:t>
            </a:r>
          </a:p>
        </p:txBody>
      </p:sp>
      <p:pic>
        <p:nvPicPr>
          <p:cNvPr id="6146" name="Picture 2" descr="Image result for I am legend book">
            <a:extLst>
              <a:ext uri="{FF2B5EF4-FFF2-40B4-BE49-F238E27FC236}">
                <a16:creationId xmlns:a16="http://schemas.microsoft.com/office/drawing/2014/main" id="{EF37A3DC-2A10-4962-A3CE-3B6CCA24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61" y="2352706"/>
            <a:ext cx="2625870" cy="434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6960E-F849-49E5-A16B-F86A64856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2047" y="2347636"/>
            <a:ext cx="282531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E3BAD-379E-47D2-9C62-B075054E7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8723" y="2347636"/>
            <a:ext cx="2822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1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Image result for blue brush stroke wave">
            <a:extLst>
              <a:ext uri="{FF2B5EF4-FFF2-40B4-BE49-F238E27FC236}">
                <a16:creationId xmlns:a16="http://schemas.microsoft.com/office/drawing/2014/main" id="{7A9BD873-09B9-42D0-A3E0-4444CA9D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914546" y="1829222"/>
            <a:ext cx="4462669" cy="9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blue brush stroke wave">
            <a:extLst>
              <a:ext uri="{FF2B5EF4-FFF2-40B4-BE49-F238E27FC236}">
                <a16:creationId xmlns:a16="http://schemas.microsoft.com/office/drawing/2014/main" id="{E3696055-2A0A-4501-9B4D-AED4214E0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4789" y="1829222"/>
            <a:ext cx="4462669" cy="9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4" name="Straight Connector 7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1AABA-1A37-4948-99F7-4B4E8B30F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Films About Dystopia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198EB-4758-4045-B5DB-93BE93A9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975" y="5815698"/>
            <a:ext cx="10754138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E7E6E6"/>
                </a:solidFill>
              </a:rPr>
              <a:t>Avatar                                                          </a:t>
            </a:r>
            <a:r>
              <a:rPr lang="en-US" sz="2000" dirty="0" err="1">
                <a:solidFill>
                  <a:srgbClr val="E7E6E6"/>
                </a:solidFill>
              </a:rPr>
              <a:t>iROBOT</a:t>
            </a:r>
            <a:r>
              <a:rPr lang="en-US" sz="2000" dirty="0">
                <a:solidFill>
                  <a:srgbClr val="E7E6E6"/>
                </a:solidFill>
              </a:rPr>
              <a:t>                                              The Hunger Games</a:t>
            </a:r>
          </a:p>
        </p:txBody>
      </p:sp>
      <p:pic>
        <p:nvPicPr>
          <p:cNvPr id="7170" name="Picture 2" descr="Image result for avatar movie poster">
            <a:extLst>
              <a:ext uri="{FF2B5EF4-FFF2-40B4-BE49-F238E27FC236}">
                <a16:creationId xmlns:a16="http://schemas.microsoft.com/office/drawing/2014/main" id="{AFA096F2-C455-4E5C-8375-B7238EEE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645" y="307731"/>
            <a:ext cx="270839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robot movie poster">
            <a:extLst>
              <a:ext uri="{FF2B5EF4-FFF2-40B4-BE49-F238E27FC236}">
                <a16:creationId xmlns:a16="http://schemas.microsoft.com/office/drawing/2014/main" id="{F6E3450E-8D2B-495B-8B68-A3960FA4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3265" y="307731"/>
            <a:ext cx="295825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C4E6EF2-C065-48E6-BBE8-5EA1BDCDE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481" y="330045"/>
            <a:ext cx="2698404" cy="3997637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12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0D235-7B5A-4361-AD9F-98EB25E2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Image result for blue brush stroke">
            <a:extLst>
              <a:ext uri="{FF2B5EF4-FFF2-40B4-BE49-F238E27FC236}">
                <a16:creationId xmlns:a16="http://schemas.microsoft.com/office/drawing/2014/main" id="{922C2402-F58B-4949-82BA-41B5EDF7B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68" y="1512256"/>
            <a:ext cx="7528263" cy="38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903AAC-6720-4FA4-AA2D-BC637B49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187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Utopia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7B65-CDF7-44E8-9394-FDC18F6CE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62405"/>
            <a:ext cx="10515600" cy="230249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Society in the future is filled with amazement and joy</a:t>
            </a:r>
          </a:p>
          <a:p>
            <a:pPr lvl="1" algn="ctr"/>
            <a:r>
              <a:rPr lang="en-US" sz="2000" dirty="0"/>
              <a:t>No wars or lives lost to disease</a:t>
            </a:r>
          </a:p>
          <a:p>
            <a:pPr lvl="1" algn="ctr"/>
            <a:r>
              <a:rPr lang="en-US" sz="2000" dirty="0"/>
              <a:t>Love and Peace</a:t>
            </a:r>
          </a:p>
          <a:p>
            <a:pPr lvl="1" algn="ctr"/>
            <a:r>
              <a:rPr lang="en-US" sz="2000" dirty="0"/>
              <a:t>Planet and environment is protected and preserved</a:t>
            </a:r>
          </a:p>
          <a:p>
            <a:pPr lvl="1" algn="ctr"/>
            <a:r>
              <a:rPr lang="en-US" sz="2000" dirty="0"/>
              <a:t>Technology helps and makes life easier</a:t>
            </a:r>
          </a:p>
        </p:txBody>
      </p:sp>
    </p:spTree>
    <p:extLst>
      <p:ext uri="{BB962C8B-B14F-4D97-AF65-F5344CB8AC3E}">
        <p14:creationId xmlns:p14="http://schemas.microsoft.com/office/powerpoint/2010/main" val="75029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6B8CC7F-3622-46E3-9272-E1956397D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FE55B4-2EE5-4A4A-AD80-1A14F660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267E9C1-58F1-46EE-9BBE-108764BF9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62B8A8C-A996-46DA-AB61-1A4DD707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4" name="Picture 2" descr="Image result for Looking Backward book">
            <a:extLst>
              <a:ext uri="{FF2B5EF4-FFF2-40B4-BE49-F238E27FC236}">
                <a16:creationId xmlns:a16="http://schemas.microsoft.com/office/drawing/2014/main" id="{3E7B7977-BE0B-4CCE-90D9-01A370A1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29" y="324353"/>
            <a:ext cx="1787126" cy="27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63">
            <a:extLst>
              <a:ext uri="{FF2B5EF4-FFF2-40B4-BE49-F238E27FC236}">
                <a16:creationId xmlns:a16="http://schemas.microsoft.com/office/drawing/2014/main" id="{F429BE5F-6DE0-4144-A557-3BE62DC2D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E1EFC02-FB03-4241-83C8-4FBA4CAD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6" name="Picture 4" descr="Image result for News from Nowhere book">
            <a:extLst>
              <a:ext uri="{FF2B5EF4-FFF2-40B4-BE49-F238E27FC236}">
                <a16:creationId xmlns:a16="http://schemas.microsoft.com/office/drawing/2014/main" id="{6ECA9DCA-ED06-4EAE-893E-87F5CAB0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8519" y="388314"/>
            <a:ext cx="1301489" cy="18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The Dispossessed: An Ambiguous Utopia book">
            <a:extLst>
              <a:ext uri="{FF2B5EF4-FFF2-40B4-BE49-F238E27FC236}">
                <a16:creationId xmlns:a16="http://schemas.microsoft.com/office/drawing/2014/main" id="{70A5CC58-804A-4223-B7A3-388CF9C4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3136" y="3213926"/>
            <a:ext cx="2140859" cy="32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lue brush stroke wave">
            <a:extLst>
              <a:ext uri="{FF2B5EF4-FFF2-40B4-BE49-F238E27FC236}">
                <a16:creationId xmlns:a16="http://schemas.microsoft.com/office/drawing/2014/main" id="{842D238C-2BCC-4D93-A242-1BC55172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5" y="4049713"/>
            <a:ext cx="5285834" cy="20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03F37C-B27D-4EAB-94BD-0A015C3C5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442" y="4934307"/>
            <a:ext cx="6331904" cy="11460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Books About Utopia</a:t>
            </a:r>
          </a:p>
        </p:txBody>
      </p:sp>
    </p:spTree>
    <p:extLst>
      <p:ext uri="{BB962C8B-B14F-4D97-AF65-F5344CB8AC3E}">
        <p14:creationId xmlns:p14="http://schemas.microsoft.com/office/powerpoint/2010/main" val="235110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Image result for blue brush stroke wave">
            <a:extLst>
              <a:ext uri="{FF2B5EF4-FFF2-40B4-BE49-F238E27FC236}">
                <a16:creationId xmlns:a16="http://schemas.microsoft.com/office/drawing/2014/main" id="{1D28C51E-1351-4C0E-8832-D494C6A3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609"/>
            <a:ext cx="12192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lue brush stroke wave">
            <a:extLst>
              <a:ext uri="{FF2B5EF4-FFF2-40B4-BE49-F238E27FC236}">
                <a16:creationId xmlns:a16="http://schemas.microsoft.com/office/drawing/2014/main" id="{8F22F1AF-B715-44AE-AB8A-6B90B5FA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9" y="5022497"/>
            <a:ext cx="11996531" cy="15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219824-F9BB-4F77-87BC-F664C9B6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Films About Utopia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5231D-8973-431C-B25A-9CFC0354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41" y="476573"/>
            <a:ext cx="2510319" cy="377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AFDAA-989B-4C67-BB81-07065889E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559" y="476573"/>
            <a:ext cx="2500881" cy="3774916"/>
          </a:xfrm>
          <a:prstGeom prst="rect">
            <a:avLst/>
          </a:prstGeom>
        </p:spPr>
      </p:pic>
      <p:pic>
        <p:nvPicPr>
          <p:cNvPr id="9218" name="Picture 2" descr="Image result for back to the future 2 movie poster">
            <a:extLst>
              <a:ext uri="{FF2B5EF4-FFF2-40B4-BE49-F238E27FC236}">
                <a16:creationId xmlns:a16="http://schemas.microsoft.com/office/drawing/2014/main" id="{1610DECF-8E16-43A0-8144-D944ADD4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6350" y="476573"/>
            <a:ext cx="2548068" cy="37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FA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518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289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1_Office Theme</vt:lpstr>
      <vt:lpstr>Narrative in Cyberspace</vt:lpstr>
      <vt:lpstr>JANET MURRAY</vt:lpstr>
      <vt:lpstr>Dystopia and Utopia</vt:lpstr>
      <vt:lpstr>Dystopia</vt:lpstr>
      <vt:lpstr>Books About Dystopia</vt:lpstr>
      <vt:lpstr>Films About Dystopia</vt:lpstr>
      <vt:lpstr>Utopia</vt:lpstr>
      <vt:lpstr>Books About Utopia</vt:lpstr>
      <vt:lpstr>Films About Utopia</vt:lpstr>
      <vt:lpstr>Video Games and Murray’s Ideas</vt:lpstr>
      <vt:lpstr>Games and People</vt:lpstr>
      <vt:lpstr>Multiform Story</vt:lpstr>
      <vt:lpstr>Holodeck</vt:lpstr>
      <vt:lpstr>World of Technology Taking Over?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Narrative in Cyberspace</dc:title>
  <dc:creator>Sergio Siria</dc:creator>
  <cp:lastModifiedBy>Sergio Siria</cp:lastModifiedBy>
  <cp:revision>1</cp:revision>
  <dcterms:created xsi:type="dcterms:W3CDTF">2019-05-08T07:33:14Z</dcterms:created>
  <dcterms:modified xsi:type="dcterms:W3CDTF">2019-05-08T07:36:55Z</dcterms:modified>
</cp:coreProperties>
</file>