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1" r:id="rId5"/>
    <p:sldId id="258" r:id="rId6"/>
    <p:sldId id="259" r:id="rId7"/>
    <p:sldId id="275" r:id="rId8"/>
    <p:sldId id="276" r:id="rId9"/>
    <p:sldId id="277" r:id="rId10"/>
    <p:sldId id="279" r:id="rId11"/>
    <p:sldId id="280" r:id="rId12"/>
    <p:sldId id="271" r:id="rId13"/>
    <p:sldId id="272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58F53-15EA-4083-A5CA-D1378BD8F37C}" v="46" dt="2019-05-05T05:28:1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Torres" userId="ed8ce77b624df879" providerId="LiveId" clId="{3E058F53-15EA-4083-A5CA-D1378BD8F37C}"/>
    <pc:docChg chg="undo custSel mod addSld delSld modSld sldOrd">
      <pc:chgData name="Jason Torres" userId="ed8ce77b624df879" providerId="LiveId" clId="{3E058F53-15EA-4083-A5CA-D1378BD8F37C}" dt="2019-05-05T05:31:41.175" v="4848" actId="255"/>
      <pc:docMkLst>
        <pc:docMk/>
      </pc:docMkLst>
      <pc:sldChg chg="addSp delSp modSp mod setBg setClrOvrMap">
        <pc:chgData name="Jason Torres" userId="ed8ce77b624df879" providerId="LiveId" clId="{3E058F53-15EA-4083-A5CA-D1378BD8F37C}" dt="2019-05-05T05:31:41.175" v="4848" actId="255"/>
        <pc:sldMkLst>
          <pc:docMk/>
          <pc:sldMk cId="1688226669" sldId="256"/>
        </pc:sldMkLst>
        <pc:spChg chg="mod">
          <ac:chgData name="Jason Torres" userId="ed8ce77b624df879" providerId="LiveId" clId="{3E058F53-15EA-4083-A5CA-D1378BD8F37C}" dt="2019-05-05T05:31:41.175" v="4848" actId="255"/>
          <ac:spMkLst>
            <pc:docMk/>
            <pc:sldMk cId="1688226669" sldId="256"/>
            <ac:spMk id="2" creationId="{2B12D76C-C382-4088-9673-022408F35122}"/>
          </ac:spMkLst>
        </pc:spChg>
        <pc:spChg chg="mod">
          <ac:chgData name="Jason Torres" userId="ed8ce77b624df879" providerId="LiveId" clId="{3E058F53-15EA-4083-A5CA-D1378BD8F37C}" dt="2019-05-05T05:31:35.100" v="4847" actId="113"/>
          <ac:spMkLst>
            <pc:docMk/>
            <pc:sldMk cId="1688226669" sldId="256"/>
            <ac:spMk id="3" creationId="{FEC3FB62-F7F5-4E39-8A61-C7BDE4DF2D8E}"/>
          </ac:spMkLst>
        </pc:spChg>
        <pc:spChg chg="add del">
          <ac:chgData name="Jason Torres" userId="ed8ce77b624df879" providerId="LiveId" clId="{3E058F53-15EA-4083-A5CA-D1378BD8F37C}" dt="2019-05-05T05:17:08.765" v="4358" actId="26606"/>
          <ac:spMkLst>
            <pc:docMk/>
            <pc:sldMk cId="1688226669" sldId="256"/>
            <ac:spMk id="12" creationId="{02E941BD-027E-419D-A57B-79D61423B642}"/>
          </ac:spMkLst>
        </pc:spChg>
        <pc:spChg chg="add del">
          <ac:chgData name="Jason Torres" userId="ed8ce77b624df879" providerId="LiveId" clId="{3E058F53-15EA-4083-A5CA-D1378BD8F37C}" dt="2019-05-05T05:17:11.424" v="4360" actId="26606"/>
          <ac:spMkLst>
            <pc:docMk/>
            <pc:sldMk cId="1688226669" sldId="256"/>
            <ac:spMk id="14" creationId="{71B2258F-86CA-4D4D-8270-BC05FCDEBFB3}"/>
          </ac:spMkLst>
        </pc:spChg>
        <pc:spChg chg="add del">
          <ac:chgData name="Jason Torres" userId="ed8ce77b624df879" providerId="LiveId" clId="{3E058F53-15EA-4083-A5CA-D1378BD8F37C}" dt="2019-05-05T05:17:13.228" v="4362" actId="26606"/>
          <ac:spMkLst>
            <pc:docMk/>
            <pc:sldMk cId="1688226669" sldId="256"/>
            <ac:spMk id="16" creationId="{87CC2527-562A-4F69-B487-4371E5B243E7}"/>
          </ac:spMkLst>
        </pc:spChg>
        <pc:spChg chg="add del">
          <ac:chgData name="Jason Torres" userId="ed8ce77b624df879" providerId="LiveId" clId="{3E058F53-15EA-4083-A5CA-D1378BD8F37C}" dt="2019-05-05T05:17:14.336" v="4364" actId="26606"/>
          <ac:spMkLst>
            <pc:docMk/>
            <pc:sldMk cId="1688226669" sldId="256"/>
            <ac:spMk id="19" creationId="{ED49FE6D-E54D-4A15-9572-966ED42F812E}"/>
          </ac:spMkLst>
        </pc:spChg>
        <pc:spChg chg="add del">
          <ac:chgData name="Jason Torres" userId="ed8ce77b624df879" providerId="LiveId" clId="{3E058F53-15EA-4083-A5CA-D1378BD8F37C}" dt="2019-05-05T05:17:15.364" v="4366" actId="26606"/>
          <ac:spMkLst>
            <pc:docMk/>
            <pc:sldMk cId="1688226669" sldId="256"/>
            <ac:spMk id="23" creationId="{1DB7C82F-AB7E-4F0C-B829-FA1B9C415180}"/>
          </ac:spMkLst>
        </pc:spChg>
        <pc:spChg chg="add del">
          <ac:chgData name="Jason Torres" userId="ed8ce77b624df879" providerId="LiveId" clId="{3E058F53-15EA-4083-A5CA-D1378BD8F37C}" dt="2019-05-05T05:17:16.251" v="4368" actId="26606"/>
          <ac:spMkLst>
            <pc:docMk/>
            <pc:sldMk cId="1688226669" sldId="256"/>
            <ac:spMk id="25" creationId="{74426AB7-D619-4515-962A-BC83909EC015}"/>
          </ac:spMkLst>
        </pc:spChg>
        <pc:spChg chg="add del">
          <ac:chgData name="Jason Torres" userId="ed8ce77b624df879" providerId="LiveId" clId="{3E058F53-15EA-4083-A5CA-D1378BD8F37C}" dt="2019-05-05T05:17:16.251" v="4368" actId="26606"/>
          <ac:spMkLst>
            <pc:docMk/>
            <pc:sldMk cId="1688226669" sldId="256"/>
            <ac:spMk id="26" creationId="{DE47DF98-723F-4AAC-ABCF-CACBC438F78F}"/>
          </ac:spMkLst>
        </pc:spChg>
        <pc:spChg chg="add del">
          <ac:chgData name="Jason Torres" userId="ed8ce77b624df879" providerId="LiveId" clId="{3E058F53-15EA-4083-A5CA-D1378BD8F37C}" dt="2019-05-05T05:17:20.485" v="4372" actId="26606"/>
          <ac:spMkLst>
            <pc:docMk/>
            <pc:sldMk cId="1688226669" sldId="256"/>
            <ac:spMk id="31" creationId="{FC0DEEBF-DB94-4E7E-A9D3-84FA863C3BD9}"/>
          </ac:spMkLst>
        </pc:spChg>
        <pc:spChg chg="add del">
          <ac:chgData name="Jason Torres" userId="ed8ce77b624df879" providerId="LiveId" clId="{3E058F53-15EA-4083-A5CA-D1378BD8F37C}" dt="2019-05-05T05:17:25.019" v="4374" actId="26606"/>
          <ac:spMkLst>
            <pc:docMk/>
            <pc:sldMk cId="1688226669" sldId="256"/>
            <ac:spMk id="34" creationId="{87CC2527-562A-4F69-B487-4371E5B243E7}"/>
          </ac:spMkLst>
        </pc:spChg>
        <pc:spChg chg="add">
          <ac:chgData name="Jason Torres" userId="ed8ce77b624df879" providerId="LiveId" clId="{3E058F53-15EA-4083-A5CA-D1378BD8F37C}" dt="2019-05-05T05:17:25.074" v="4375" actId="26606"/>
          <ac:spMkLst>
            <pc:docMk/>
            <pc:sldMk cId="1688226669" sldId="256"/>
            <ac:spMk id="37" creationId="{71B2258F-86CA-4D4D-8270-BC05FCDEBFB3}"/>
          </ac:spMkLst>
        </pc:spChg>
        <pc:picChg chg="add mod ord">
          <ac:chgData name="Jason Torres" userId="ed8ce77b624df879" providerId="LiveId" clId="{3E058F53-15EA-4083-A5CA-D1378BD8F37C}" dt="2019-05-05T05:31:11.823" v="4843" actId="1076"/>
          <ac:picMkLst>
            <pc:docMk/>
            <pc:sldMk cId="1688226669" sldId="256"/>
            <ac:picMk id="5" creationId="{EAD293BE-DDBB-4820-9870-6C10C17E0347}"/>
          </ac:picMkLst>
        </pc:picChg>
        <pc:picChg chg="add del">
          <ac:chgData name="Jason Torres" userId="ed8ce77b624df879" providerId="LiveId" clId="{3E058F53-15EA-4083-A5CA-D1378BD8F37C}" dt="2019-05-05T05:17:08.765" v="4358" actId="26606"/>
          <ac:picMkLst>
            <pc:docMk/>
            <pc:sldMk cId="1688226669" sldId="256"/>
            <ac:picMk id="10" creationId="{DEF28D5B-2926-4FE4-BF22-EA37C737E8FE}"/>
          </ac:picMkLst>
        </pc:picChg>
        <pc:cxnChg chg="add del">
          <ac:chgData name="Jason Torres" userId="ed8ce77b624df879" providerId="LiveId" clId="{3E058F53-15EA-4083-A5CA-D1378BD8F37C}" dt="2019-05-05T05:17:13.228" v="4362" actId="26606"/>
          <ac:cxnSpMkLst>
            <pc:docMk/>
            <pc:sldMk cId="1688226669" sldId="256"/>
            <ac:cxnSpMk id="17" creationId="{BCDAEC91-5BCE-4B55-9CC0-43EF94CB734B}"/>
          </ac:cxnSpMkLst>
        </pc:cxnChg>
        <pc:cxnChg chg="add del">
          <ac:chgData name="Jason Torres" userId="ed8ce77b624df879" providerId="LiveId" clId="{3E058F53-15EA-4083-A5CA-D1378BD8F37C}" dt="2019-05-05T05:17:14.336" v="4364" actId="26606"/>
          <ac:cxnSpMkLst>
            <pc:docMk/>
            <pc:sldMk cId="1688226669" sldId="256"/>
            <ac:cxnSpMk id="20" creationId="{EAFC8083-BBFA-464C-A805-4E844F66B23B}"/>
          </ac:cxnSpMkLst>
        </pc:cxnChg>
        <pc:cxnChg chg="add del">
          <ac:chgData name="Jason Torres" userId="ed8ce77b624df879" providerId="LiveId" clId="{3E058F53-15EA-4083-A5CA-D1378BD8F37C}" dt="2019-05-05T05:17:14.336" v="4364" actId="26606"/>
          <ac:cxnSpMkLst>
            <pc:docMk/>
            <pc:sldMk cId="1688226669" sldId="256"/>
            <ac:cxnSpMk id="21" creationId="{CC752BC6-CDD2-4020-8DCF-B5E813CD3A55}"/>
          </ac:cxnSpMkLst>
        </pc:cxnChg>
        <pc:cxnChg chg="add del">
          <ac:chgData name="Jason Torres" userId="ed8ce77b624df879" providerId="LiveId" clId="{3E058F53-15EA-4083-A5CA-D1378BD8F37C}" dt="2019-05-05T05:17:16.251" v="4368" actId="26606"/>
          <ac:cxnSpMkLst>
            <pc:docMk/>
            <pc:sldMk cId="1688226669" sldId="256"/>
            <ac:cxnSpMk id="27" creationId="{EA29FC7C-9308-4FDE-8DCA-405668055B0F}"/>
          </ac:cxnSpMkLst>
        </pc:cxnChg>
        <pc:cxnChg chg="add del">
          <ac:chgData name="Jason Torres" userId="ed8ce77b624df879" providerId="LiveId" clId="{3E058F53-15EA-4083-A5CA-D1378BD8F37C}" dt="2019-05-05T05:17:17.825" v="4370" actId="26606"/>
          <ac:cxnSpMkLst>
            <pc:docMk/>
            <pc:sldMk cId="1688226669" sldId="256"/>
            <ac:cxnSpMk id="29" creationId="{E126E481-B945-4179-BD79-05E96E9B29E1}"/>
          </ac:cxnSpMkLst>
        </pc:cxnChg>
        <pc:cxnChg chg="add del">
          <ac:chgData name="Jason Torres" userId="ed8ce77b624df879" providerId="LiveId" clId="{3E058F53-15EA-4083-A5CA-D1378BD8F37C}" dt="2019-05-05T05:17:20.485" v="4372" actId="26606"/>
          <ac:cxnSpMkLst>
            <pc:docMk/>
            <pc:sldMk cId="1688226669" sldId="256"/>
            <ac:cxnSpMk id="32" creationId="{77A9CA3A-7216-41E0-B3CD-058077FD396D}"/>
          </ac:cxnSpMkLst>
        </pc:cxnChg>
        <pc:cxnChg chg="add del">
          <ac:chgData name="Jason Torres" userId="ed8ce77b624df879" providerId="LiveId" clId="{3E058F53-15EA-4083-A5CA-D1378BD8F37C}" dt="2019-05-05T05:17:25.019" v="4374" actId="26606"/>
          <ac:cxnSpMkLst>
            <pc:docMk/>
            <pc:sldMk cId="1688226669" sldId="256"/>
            <ac:cxnSpMk id="35" creationId="{BCDAEC91-5BCE-4B55-9CC0-43EF94CB734B}"/>
          </ac:cxnSpMkLst>
        </pc:cxnChg>
      </pc:sldChg>
      <pc:sldChg chg="addSp modSp mod setBg">
        <pc:chgData name="Jason Torres" userId="ed8ce77b624df879" providerId="LiveId" clId="{3E058F53-15EA-4083-A5CA-D1378BD8F37C}" dt="2019-05-04T06:14:28.338" v="3501" actId="26606"/>
        <pc:sldMkLst>
          <pc:docMk/>
          <pc:sldMk cId="2842171622" sldId="257"/>
        </pc:sldMkLst>
        <pc:spChg chg="mod">
          <ac:chgData name="Jason Torres" userId="ed8ce77b624df879" providerId="LiveId" clId="{3E058F53-15EA-4083-A5CA-D1378BD8F37C}" dt="2019-05-04T06:14:28.338" v="3501" actId="26606"/>
          <ac:spMkLst>
            <pc:docMk/>
            <pc:sldMk cId="2842171622" sldId="257"/>
            <ac:spMk id="2" creationId="{D86E65C9-4C8B-48B7-9CF5-E6133A5BE253}"/>
          </ac:spMkLst>
        </pc:spChg>
        <pc:spChg chg="mod ord">
          <ac:chgData name="Jason Torres" userId="ed8ce77b624df879" providerId="LiveId" clId="{3E058F53-15EA-4083-A5CA-D1378BD8F37C}" dt="2019-05-04T06:14:28.338" v="3501" actId="26606"/>
          <ac:spMkLst>
            <pc:docMk/>
            <pc:sldMk cId="2842171622" sldId="257"/>
            <ac:spMk id="3" creationId="{35452A21-9198-46DF-8912-7CB0FA6158C6}"/>
          </ac:spMkLst>
        </pc:spChg>
        <pc:spChg chg="add">
          <ac:chgData name="Jason Torres" userId="ed8ce77b624df879" providerId="LiveId" clId="{3E058F53-15EA-4083-A5CA-D1378BD8F37C}" dt="2019-05-04T06:14:28.338" v="3501" actId="26606"/>
          <ac:spMkLst>
            <pc:docMk/>
            <pc:sldMk cId="2842171622" sldId="257"/>
            <ac:spMk id="10" creationId="{4038CB10-1F5C-4D54-9DF7-12586DE5B007}"/>
          </ac:spMkLst>
        </pc:spChg>
        <pc:spChg chg="add">
          <ac:chgData name="Jason Torres" userId="ed8ce77b624df879" providerId="LiveId" clId="{3E058F53-15EA-4083-A5CA-D1378BD8F37C}" dt="2019-05-04T06:14:28.338" v="3501" actId="26606"/>
          <ac:spMkLst>
            <pc:docMk/>
            <pc:sldMk cId="2842171622" sldId="257"/>
            <ac:spMk id="12" creationId="{73ED6512-6858-4552-B699-9A97FE9A4EA2}"/>
          </ac:spMkLst>
        </pc:spChg>
        <pc:picChg chg="add mod">
          <ac:chgData name="Jason Torres" userId="ed8ce77b624df879" providerId="LiveId" clId="{3E058F53-15EA-4083-A5CA-D1378BD8F37C}" dt="2019-05-04T06:14:28.338" v="3501" actId="26606"/>
          <ac:picMkLst>
            <pc:docMk/>
            <pc:sldMk cId="2842171622" sldId="257"/>
            <ac:picMk id="5" creationId="{3D7EDCF8-D810-40B3-B1C2-F4F906545C77}"/>
          </ac:picMkLst>
        </pc:picChg>
      </pc:sldChg>
      <pc:sldChg chg="addSp delSp modSp mod setBg setClrOvrMap">
        <pc:chgData name="Jason Torres" userId="ed8ce77b624df879" providerId="LiveId" clId="{3E058F53-15EA-4083-A5CA-D1378BD8F37C}" dt="2019-05-04T06:20:02.405" v="3577" actId="26606"/>
        <pc:sldMkLst>
          <pc:docMk/>
          <pc:sldMk cId="23568536" sldId="258"/>
        </pc:sldMkLst>
        <pc:spChg chg="mod">
          <ac:chgData name="Jason Torres" userId="ed8ce77b624df879" providerId="LiveId" clId="{3E058F53-15EA-4083-A5CA-D1378BD8F37C}" dt="2019-05-04T06:20:02.405" v="3577" actId="26606"/>
          <ac:spMkLst>
            <pc:docMk/>
            <pc:sldMk cId="23568536" sldId="258"/>
            <ac:spMk id="2" creationId="{C8F3DF88-7D9B-42D2-931C-D060A38A8207}"/>
          </ac:spMkLst>
        </pc:spChg>
        <pc:spChg chg="mod ord">
          <ac:chgData name="Jason Torres" userId="ed8ce77b624df879" providerId="LiveId" clId="{3E058F53-15EA-4083-A5CA-D1378BD8F37C}" dt="2019-05-04T06:20:02.405" v="3577" actId="26606"/>
          <ac:spMkLst>
            <pc:docMk/>
            <pc:sldMk cId="23568536" sldId="258"/>
            <ac:spMk id="3" creationId="{1B3D7FDB-5067-4F0E-9561-687D5062B710}"/>
          </ac:spMkLst>
        </pc:spChg>
        <pc:spChg chg="add del">
          <ac:chgData name="Jason Torres" userId="ed8ce77b624df879" providerId="LiveId" clId="{3E058F53-15EA-4083-A5CA-D1378BD8F37C}" dt="2019-05-04T06:19:57.076" v="3572" actId="26606"/>
          <ac:spMkLst>
            <pc:docMk/>
            <pc:sldMk cId="23568536" sldId="258"/>
            <ac:spMk id="7" creationId="{CF62D2A7-8207-488C-9F46-316BA81A16C8}"/>
          </ac:spMkLst>
        </pc:spChg>
        <pc:spChg chg="add del">
          <ac:chgData name="Jason Torres" userId="ed8ce77b624df879" providerId="LiveId" clId="{3E058F53-15EA-4083-A5CA-D1378BD8F37C}" dt="2019-05-04T06:19:41.638" v="3556" actId="26606"/>
          <ac:spMkLst>
            <pc:docMk/>
            <pc:sldMk cId="23568536" sldId="258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20:02.380" v="3576" actId="26606"/>
          <ac:spMkLst>
            <pc:docMk/>
            <pc:sldMk cId="23568536" sldId="258"/>
            <ac:spMk id="11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19:41.638" v="3556" actId="26606"/>
          <ac:spMkLst>
            <pc:docMk/>
            <pc:sldMk cId="23568536" sldId="258"/>
            <ac:spMk id="12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19:42.884" v="3558" actId="26606"/>
          <ac:spMkLst>
            <pc:docMk/>
            <pc:sldMk cId="23568536" sldId="258"/>
            <ac:spMk id="14" creationId="{CF62D2A7-8207-488C-9F46-316BA81A16C8}"/>
          </ac:spMkLst>
        </pc:spChg>
        <pc:spChg chg="add">
          <ac:chgData name="Jason Torres" userId="ed8ce77b624df879" providerId="LiveId" clId="{3E058F53-15EA-4083-A5CA-D1378BD8F37C}" dt="2019-05-04T06:20:02.405" v="3577" actId="26606"/>
          <ac:spMkLst>
            <pc:docMk/>
            <pc:sldMk cId="23568536" sldId="258"/>
            <ac:spMk id="15" creationId="{4038CB10-1F5C-4D54-9DF7-12586DE5B007}"/>
          </ac:spMkLst>
        </pc:spChg>
        <pc:spChg chg="add">
          <ac:chgData name="Jason Torres" userId="ed8ce77b624df879" providerId="LiveId" clId="{3E058F53-15EA-4083-A5CA-D1378BD8F37C}" dt="2019-05-04T06:20:02.405" v="3577" actId="26606"/>
          <ac:spMkLst>
            <pc:docMk/>
            <pc:sldMk cId="23568536" sldId="258"/>
            <ac:spMk id="17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19:49.182" v="3562" actId="26606"/>
          <ac:spMkLst>
            <pc:docMk/>
            <pc:sldMk cId="23568536" sldId="258"/>
            <ac:spMk id="18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19:51.568" v="3564" actId="26606"/>
          <ac:spMkLst>
            <pc:docMk/>
            <pc:sldMk cId="23568536" sldId="258"/>
            <ac:spMk id="22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19:52.961" v="3566" actId="26606"/>
          <ac:spMkLst>
            <pc:docMk/>
            <pc:sldMk cId="23568536" sldId="258"/>
            <ac:spMk id="24" creationId="{C5E6CFF1-2F42-4E10-9A97-F116F46F53FE}"/>
          </ac:spMkLst>
        </pc:spChg>
        <pc:picChg chg="add mod ord">
          <ac:chgData name="Jason Torres" userId="ed8ce77b624df879" providerId="LiveId" clId="{3E058F53-15EA-4083-A5CA-D1378BD8F37C}" dt="2019-05-04T06:20:02.405" v="3577" actId="26606"/>
          <ac:picMkLst>
            <pc:docMk/>
            <pc:sldMk cId="23568536" sldId="258"/>
            <ac:picMk id="5" creationId="{9AABF85C-4FF3-49D3-B80D-A51B99820F32}"/>
          </ac:picMkLst>
        </pc:picChg>
        <pc:picChg chg="add del">
          <ac:chgData name="Jason Torres" userId="ed8ce77b624df879" providerId="LiveId" clId="{3E058F53-15EA-4083-A5CA-D1378BD8F37C}" dt="2019-05-04T06:19:51.568" v="3564" actId="26606"/>
          <ac:picMkLst>
            <pc:docMk/>
            <pc:sldMk cId="23568536" sldId="258"/>
            <ac:picMk id="21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4T06:19:58.717" v="3574" actId="26606"/>
          <ac:cxnSpMkLst>
            <pc:docMk/>
            <pc:sldMk cId="23568536" sldId="258"/>
            <ac:cxnSpMk id="9" creationId="{E4A809D5-3600-46D4-A466-67F2349A54FB}"/>
          </ac:cxnSpMkLst>
        </pc:cxnChg>
        <pc:cxnChg chg="add del">
          <ac:chgData name="Jason Torres" userId="ed8ce77b624df879" providerId="LiveId" clId="{3E058F53-15EA-4083-A5CA-D1378BD8F37C}" dt="2019-05-04T06:20:02.380" v="3576" actId="26606"/>
          <ac:cxnSpMkLst>
            <pc:docMk/>
            <pc:sldMk cId="23568536" sldId="258"/>
            <ac:cxnSpMk id="13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4T06:19:46.174" v="3560" actId="26606"/>
          <ac:cxnSpMkLst>
            <pc:docMk/>
            <pc:sldMk cId="23568536" sldId="258"/>
            <ac:cxnSpMk id="16" creationId="{E4A809D5-3600-46D4-A466-67F2349A54FB}"/>
          </ac:cxnSpMkLst>
        </pc:cxnChg>
        <pc:cxnChg chg="add del">
          <ac:chgData name="Jason Torres" userId="ed8ce77b624df879" providerId="LiveId" clId="{3E058F53-15EA-4083-A5CA-D1378BD8F37C}" dt="2019-05-04T06:19:49.182" v="3562" actId="26606"/>
          <ac:cxnSpMkLst>
            <pc:docMk/>
            <pc:sldMk cId="23568536" sldId="258"/>
            <ac:cxnSpMk id="19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4T06:19:52.961" v="3566" actId="26606"/>
          <ac:cxnSpMkLst>
            <pc:docMk/>
            <pc:sldMk cId="23568536" sldId="258"/>
            <ac:cxnSpMk id="25" creationId="{67182200-4859-4C8D-BCBB-55B245C28BA3}"/>
          </ac:cxnSpMkLst>
        </pc:cxnChg>
      </pc:sldChg>
      <pc:sldChg chg="addSp modSp mod setBg">
        <pc:chgData name="Jason Torres" userId="ed8ce77b624df879" providerId="LiveId" clId="{3E058F53-15EA-4083-A5CA-D1378BD8F37C}" dt="2019-05-04T06:21:32.415" v="3581" actId="26606"/>
        <pc:sldMkLst>
          <pc:docMk/>
          <pc:sldMk cId="986465423" sldId="259"/>
        </pc:sldMkLst>
        <pc:spChg chg="mod">
          <ac:chgData name="Jason Torres" userId="ed8ce77b624df879" providerId="LiveId" clId="{3E058F53-15EA-4083-A5CA-D1378BD8F37C}" dt="2019-05-04T06:21:32.415" v="3581" actId="26606"/>
          <ac:spMkLst>
            <pc:docMk/>
            <pc:sldMk cId="986465423" sldId="259"/>
            <ac:spMk id="2" creationId="{1969FA66-3F71-4EB1-8E33-7CD541FF91A1}"/>
          </ac:spMkLst>
        </pc:spChg>
        <pc:spChg chg="mod ord">
          <ac:chgData name="Jason Torres" userId="ed8ce77b624df879" providerId="LiveId" clId="{3E058F53-15EA-4083-A5CA-D1378BD8F37C}" dt="2019-05-04T06:21:32.415" v="3581" actId="26606"/>
          <ac:spMkLst>
            <pc:docMk/>
            <pc:sldMk cId="986465423" sldId="259"/>
            <ac:spMk id="3" creationId="{38A399E5-00E6-4EB3-BE86-CA9F1FEB75A0}"/>
          </ac:spMkLst>
        </pc:spChg>
        <pc:spChg chg="add">
          <ac:chgData name="Jason Torres" userId="ed8ce77b624df879" providerId="LiveId" clId="{3E058F53-15EA-4083-A5CA-D1378BD8F37C}" dt="2019-05-04T06:21:32.415" v="3581" actId="26606"/>
          <ac:spMkLst>
            <pc:docMk/>
            <pc:sldMk cId="986465423" sldId="259"/>
            <ac:spMk id="10" creationId="{4038CB10-1F5C-4D54-9DF7-12586DE5B007}"/>
          </ac:spMkLst>
        </pc:spChg>
        <pc:spChg chg="add">
          <ac:chgData name="Jason Torres" userId="ed8ce77b624df879" providerId="LiveId" clId="{3E058F53-15EA-4083-A5CA-D1378BD8F37C}" dt="2019-05-04T06:21:32.415" v="3581" actId="26606"/>
          <ac:spMkLst>
            <pc:docMk/>
            <pc:sldMk cId="986465423" sldId="259"/>
            <ac:spMk id="12" creationId="{73ED6512-6858-4552-B699-9A97FE9A4EA2}"/>
          </ac:spMkLst>
        </pc:spChg>
        <pc:picChg chg="add mod">
          <ac:chgData name="Jason Torres" userId="ed8ce77b624df879" providerId="LiveId" clId="{3E058F53-15EA-4083-A5CA-D1378BD8F37C}" dt="2019-05-04T06:21:32.415" v="3581" actId="26606"/>
          <ac:picMkLst>
            <pc:docMk/>
            <pc:sldMk cId="986465423" sldId="259"/>
            <ac:picMk id="5" creationId="{65852052-7AF8-4E61-83EB-461EDF467912}"/>
          </ac:picMkLst>
        </pc:picChg>
      </pc:sldChg>
      <pc:sldChg chg="addSp delSp modSp mod ord setBg setClrOvrMap">
        <pc:chgData name="Jason Torres" userId="ed8ce77b624df879" providerId="LiveId" clId="{3E058F53-15EA-4083-A5CA-D1378BD8F37C}" dt="2019-05-04T06:17:04.221" v="3530" actId="26606"/>
        <pc:sldMkLst>
          <pc:docMk/>
          <pc:sldMk cId="2741068389" sldId="260"/>
        </pc:sldMkLst>
        <pc:spChg chg="mod ord">
          <ac:chgData name="Jason Torres" userId="ed8ce77b624df879" providerId="LiveId" clId="{3E058F53-15EA-4083-A5CA-D1378BD8F37C}" dt="2019-05-04T06:17:04.221" v="3530" actId="26606"/>
          <ac:spMkLst>
            <pc:docMk/>
            <pc:sldMk cId="2741068389" sldId="260"/>
            <ac:spMk id="2" creationId="{45391BB1-886A-4D7A-A272-A9618FC9F7B2}"/>
          </ac:spMkLst>
        </pc:spChg>
        <pc:spChg chg="mod ord">
          <ac:chgData name="Jason Torres" userId="ed8ce77b624df879" providerId="LiveId" clId="{3E058F53-15EA-4083-A5CA-D1378BD8F37C}" dt="2019-05-04T06:17:04.221" v="3530" actId="26606"/>
          <ac:spMkLst>
            <pc:docMk/>
            <pc:sldMk cId="2741068389" sldId="260"/>
            <ac:spMk id="3" creationId="{CC9F7B1D-E405-4A2B-A68B-83B8ACBACE24}"/>
          </ac:spMkLst>
        </pc:spChg>
        <pc:spChg chg="add del">
          <ac:chgData name="Jason Torres" userId="ed8ce77b624df879" providerId="LiveId" clId="{3E058F53-15EA-4083-A5CA-D1378BD8F37C}" dt="2019-05-04T06:16:28.056" v="3507" actId="26606"/>
          <ac:spMkLst>
            <pc:docMk/>
            <pc:sldMk cId="2741068389" sldId="260"/>
            <ac:spMk id="12" creationId="{37FEB674-D811-4FFE-A878-29D0C0ED18D4}"/>
          </ac:spMkLst>
        </pc:spChg>
        <pc:spChg chg="add del">
          <ac:chgData name="Jason Torres" userId="ed8ce77b624df879" providerId="LiveId" clId="{3E058F53-15EA-4083-A5CA-D1378BD8F37C}" dt="2019-05-04T06:16:30.554" v="3509" actId="26606"/>
          <ac:spMkLst>
            <pc:docMk/>
            <pc:sldMk cId="2741068389" sldId="260"/>
            <ac:spMk id="14" creationId="{EF9B8DF2-C3F5-49A2-94D2-F7B65A0F1F15}"/>
          </ac:spMkLst>
        </pc:spChg>
        <pc:spChg chg="add del">
          <ac:chgData name="Jason Torres" userId="ed8ce77b624df879" providerId="LiveId" clId="{3E058F53-15EA-4083-A5CA-D1378BD8F37C}" dt="2019-05-04T06:16:36.485" v="3513" actId="26606"/>
          <ac:spMkLst>
            <pc:docMk/>
            <pc:sldMk cId="2741068389" sldId="260"/>
            <ac:spMk id="18" creationId="{2C6A2225-94AF-4BC4-98F4-77746E7B10A9}"/>
          </ac:spMkLst>
        </pc:spChg>
        <pc:spChg chg="add del">
          <ac:chgData name="Jason Torres" userId="ed8ce77b624df879" providerId="LiveId" clId="{3E058F53-15EA-4083-A5CA-D1378BD8F37C}" dt="2019-05-04T06:16:36.485" v="3513" actId="26606"/>
          <ac:spMkLst>
            <pc:docMk/>
            <pc:sldMk cId="2741068389" sldId="260"/>
            <ac:spMk id="19" creationId="{648F5915-2CE1-4F74-88C5-D4366893D2DF}"/>
          </ac:spMkLst>
        </pc:spChg>
        <pc:spChg chg="add del">
          <ac:chgData name="Jason Torres" userId="ed8ce77b624df879" providerId="LiveId" clId="{3E058F53-15EA-4083-A5CA-D1378BD8F37C}" dt="2019-05-04T06:16:43.273" v="3515" actId="26606"/>
          <ac:spMkLst>
            <pc:docMk/>
            <pc:sldMk cId="2741068389" sldId="260"/>
            <ac:spMk id="21" creationId="{EB181E26-89C4-4A14-92DE-0F4C4B0E9484}"/>
          </ac:spMkLst>
        </pc:spChg>
        <pc:spChg chg="add del">
          <ac:chgData name="Jason Torres" userId="ed8ce77b624df879" providerId="LiveId" clId="{3E058F53-15EA-4083-A5CA-D1378BD8F37C}" dt="2019-05-04T06:16:43.273" v="3515" actId="26606"/>
          <ac:spMkLst>
            <pc:docMk/>
            <pc:sldMk cId="2741068389" sldId="260"/>
            <ac:spMk id="22" creationId="{13958066-7CBD-4B89-8F46-614C4F28BCF9}"/>
          </ac:spMkLst>
        </pc:spChg>
        <pc:spChg chg="add del">
          <ac:chgData name="Jason Torres" userId="ed8ce77b624df879" providerId="LiveId" clId="{3E058F53-15EA-4083-A5CA-D1378BD8F37C}" dt="2019-05-04T06:16:44.564" v="3517" actId="26606"/>
          <ac:spMkLst>
            <pc:docMk/>
            <pc:sldMk cId="2741068389" sldId="260"/>
            <ac:spMk id="24" creationId="{99899462-FC16-43B0-966B-FCA263450716}"/>
          </ac:spMkLst>
        </pc:spChg>
        <pc:spChg chg="add del">
          <ac:chgData name="Jason Torres" userId="ed8ce77b624df879" providerId="LiveId" clId="{3E058F53-15EA-4083-A5CA-D1378BD8F37C}" dt="2019-05-04T06:16:53.605" v="3519" actId="26606"/>
          <ac:spMkLst>
            <pc:docMk/>
            <pc:sldMk cId="2741068389" sldId="260"/>
            <ac:spMk id="27" creationId="{E02F3C71-C981-4614-98EA-D6C494F8091E}"/>
          </ac:spMkLst>
        </pc:spChg>
        <pc:spChg chg="add del">
          <ac:chgData name="Jason Torres" userId="ed8ce77b624df879" providerId="LiveId" clId="{3E058F53-15EA-4083-A5CA-D1378BD8F37C}" dt="2019-05-04T06:16:56.727" v="3521" actId="26606"/>
          <ac:spMkLst>
            <pc:docMk/>
            <pc:sldMk cId="2741068389" sldId="260"/>
            <ac:spMk id="29" creationId="{37FEB674-D811-4FFE-A878-29D0C0ED18D4}"/>
          </ac:spMkLst>
        </pc:spChg>
        <pc:spChg chg="add del">
          <ac:chgData name="Jason Torres" userId="ed8ce77b624df879" providerId="LiveId" clId="{3E058F53-15EA-4083-A5CA-D1378BD8F37C}" dt="2019-05-04T06:16:59.180" v="3523" actId="26606"/>
          <ac:spMkLst>
            <pc:docMk/>
            <pc:sldMk cId="2741068389" sldId="260"/>
            <ac:spMk id="31" creationId="{EB181E26-89C4-4A14-92DE-0F4C4B0E9484}"/>
          </ac:spMkLst>
        </pc:spChg>
        <pc:spChg chg="add del">
          <ac:chgData name="Jason Torres" userId="ed8ce77b624df879" providerId="LiveId" clId="{3E058F53-15EA-4083-A5CA-D1378BD8F37C}" dt="2019-05-04T06:16:59.180" v="3523" actId="26606"/>
          <ac:spMkLst>
            <pc:docMk/>
            <pc:sldMk cId="2741068389" sldId="260"/>
            <ac:spMk id="32" creationId="{13958066-7CBD-4B89-8F46-614C4F28BCF9}"/>
          </ac:spMkLst>
        </pc:spChg>
        <pc:spChg chg="add del">
          <ac:chgData name="Jason Torres" userId="ed8ce77b624df879" providerId="LiveId" clId="{3E058F53-15EA-4083-A5CA-D1378BD8F37C}" dt="2019-05-04T06:17:00.569" v="3525" actId="26606"/>
          <ac:spMkLst>
            <pc:docMk/>
            <pc:sldMk cId="2741068389" sldId="260"/>
            <ac:spMk id="34" creationId="{2C6A2225-94AF-4BC4-98F4-77746E7B10A9}"/>
          </ac:spMkLst>
        </pc:spChg>
        <pc:spChg chg="add del">
          <ac:chgData name="Jason Torres" userId="ed8ce77b624df879" providerId="LiveId" clId="{3E058F53-15EA-4083-A5CA-D1378BD8F37C}" dt="2019-05-04T06:17:00.569" v="3525" actId="26606"/>
          <ac:spMkLst>
            <pc:docMk/>
            <pc:sldMk cId="2741068389" sldId="260"/>
            <ac:spMk id="35" creationId="{648F5915-2CE1-4F74-88C5-D4366893D2DF}"/>
          </ac:spMkLst>
        </pc:spChg>
        <pc:spChg chg="add del">
          <ac:chgData name="Jason Torres" userId="ed8ce77b624df879" providerId="LiveId" clId="{3E058F53-15EA-4083-A5CA-D1378BD8F37C}" dt="2019-05-04T06:17:02.667" v="3527" actId="26606"/>
          <ac:spMkLst>
            <pc:docMk/>
            <pc:sldMk cId="2741068389" sldId="260"/>
            <ac:spMk id="37" creationId="{EF9B8DF2-C3F5-49A2-94D2-F7B65A0F1F15}"/>
          </ac:spMkLst>
        </pc:spChg>
        <pc:spChg chg="add">
          <ac:chgData name="Jason Torres" userId="ed8ce77b624df879" providerId="LiveId" clId="{3E058F53-15EA-4083-A5CA-D1378BD8F37C}" dt="2019-05-04T06:17:04.221" v="3530" actId="26606"/>
          <ac:spMkLst>
            <pc:docMk/>
            <pc:sldMk cId="2741068389" sldId="260"/>
            <ac:spMk id="41" creationId="{37FEB674-D811-4FFE-A878-29D0C0ED18D4}"/>
          </ac:spMkLst>
        </pc:spChg>
        <pc:picChg chg="add mod ord">
          <ac:chgData name="Jason Torres" userId="ed8ce77b624df879" providerId="LiveId" clId="{3E058F53-15EA-4083-A5CA-D1378BD8F37C}" dt="2019-05-04T06:17:04.221" v="3530" actId="26606"/>
          <ac:picMkLst>
            <pc:docMk/>
            <pc:sldMk cId="2741068389" sldId="260"/>
            <ac:picMk id="5" creationId="{231C7667-73AA-4336-93BA-75FBA4AFD7EC}"/>
          </ac:picMkLst>
        </pc:picChg>
        <pc:picChg chg="add mod ord">
          <ac:chgData name="Jason Torres" userId="ed8ce77b624df879" providerId="LiveId" clId="{3E058F53-15EA-4083-A5CA-D1378BD8F37C}" dt="2019-05-04T06:17:04.221" v="3530" actId="26606"/>
          <ac:picMkLst>
            <pc:docMk/>
            <pc:sldMk cId="2741068389" sldId="260"/>
            <ac:picMk id="7" creationId="{691D0441-7EDE-41D2-BEA8-E29713C7B6F5}"/>
          </ac:picMkLst>
        </pc:picChg>
        <pc:picChg chg="add del">
          <ac:chgData name="Jason Torres" userId="ed8ce77b624df879" providerId="LiveId" clId="{3E058F53-15EA-4083-A5CA-D1378BD8F37C}" dt="2019-05-04T06:16:34.582" v="3511" actId="26606"/>
          <ac:picMkLst>
            <pc:docMk/>
            <pc:sldMk cId="2741068389" sldId="260"/>
            <ac:picMk id="16" creationId="{22901FED-4FC9-4ED5-8123-C98BCD1616BA}"/>
          </ac:picMkLst>
        </pc:picChg>
        <pc:picChg chg="add del">
          <ac:chgData name="Jason Torres" userId="ed8ce77b624df879" providerId="LiveId" clId="{3E058F53-15EA-4083-A5CA-D1378BD8F37C}" dt="2019-05-04T06:17:04.200" v="3529" actId="26606"/>
          <ac:picMkLst>
            <pc:docMk/>
            <pc:sldMk cId="2741068389" sldId="260"/>
            <ac:picMk id="39" creationId="{22901FED-4FC9-4ED5-8123-C98BCD1616BA}"/>
          </ac:picMkLst>
        </pc:picChg>
        <pc:cxnChg chg="add del">
          <ac:chgData name="Jason Torres" userId="ed8ce77b624df879" providerId="LiveId" clId="{3E058F53-15EA-4083-A5CA-D1378BD8F37C}" dt="2019-05-04T06:16:44.564" v="3517" actId="26606"/>
          <ac:cxnSpMkLst>
            <pc:docMk/>
            <pc:sldMk cId="2741068389" sldId="260"/>
            <ac:cxnSpMk id="25" creationId="{AAFEA932-2DF1-410C-A00A-7A1E7DBF7511}"/>
          </ac:cxnSpMkLst>
        </pc:cxnChg>
      </pc:sldChg>
      <pc:sldChg chg="del ord">
        <pc:chgData name="Jason Torres" userId="ed8ce77b624df879" providerId="LiveId" clId="{3E058F53-15EA-4083-A5CA-D1378BD8F37C}" dt="2019-05-04T06:29:44.944" v="3607" actId="2696"/>
        <pc:sldMkLst>
          <pc:docMk/>
          <pc:sldMk cId="1461548268" sldId="261"/>
        </pc:sldMkLst>
      </pc:sldChg>
      <pc:sldChg chg="del">
        <pc:chgData name="Jason Torres" userId="ed8ce77b624df879" providerId="LiveId" clId="{3E058F53-15EA-4083-A5CA-D1378BD8F37C}" dt="2019-05-04T05:54:45.143" v="2818" actId="2696"/>
        <pc:sldMkLst>
          <pc:docMk/>
          <pc:sldMk cId="2867604190" sldId="262"/>
        </pc:sldMkLst>
      </pc:sldChg>
      <pc:sldChg chg="del">
        <pc:chgData name="Jason Torres" userId="ed8ce77b624df879" providerId="LiveId" clId="{3E058F53-15EA-4083-A5CA-D1378BD8F37C}" dt="2019-05-04T05:54:45.146" v="2819" actId="2696"/>
        <pc:sldMkLst>
          <pc:docMk/>
          <pc:sldMk cId="430206693" sldId="263"/>
        </pc:sldMkLst>
      </pc:sldChg>
      <pc:sldChg chg="del">
        <pc:chgData name="Jason Torres" userId="ed8ce77b624df879" providerId="LiveId" clId="{3E058F53-15EA-4083-A5CA-D1378BD8F37C}" dt="2019-05-04T05:54:45.148" v="2820" actId="2696"/>
        <pc:sldMkLst>
          <pc:docMk/>
          <pc:sldMk cId="605286961" sldId="264"/>
        </pc:sldMkLst>
      </pc:sldChg>
      <pc:sldChg chg="del">
        <pc:chgData name="Jason Torres" userId="ed8ce77b624df879" providerId="LiveId" clId="{3E058F53-15EA-4083-A5CA-D1378BD8F37C}" dt="2019-05-04T05:54:45.151" v="2821" actId="2696"/>
        <pc:sldMkLst>
          <pc:docMk/>
          <pc:sldMk cId="1155923036" sldId="265"/>
        </pc:sldMkLst>
      </pc:sldChg>
      <pc:sldChg chg="del">
        <pc:chgData name="Jason Torres" userId="ed8ce77b624df879" providerId="LiveId" clId="{3E058F53-15EA-4083-A5CA-D1378BD8F37C}" dt="2019-05-04T05:54:45.154" v="2822" actId="2696"/>
        <pc:sldMkLst>
          <pc:docMk/>
          <pc:sldMk cId="3779358229" sldId="266"/>
        </pc:sldMkLst>
      </pc:sldChg>
      <pc:sldChg chg="del">
        <pc:chgData name="Jason Torres" userId="ed8ce77b624df879" providerId="LiveId" clId="{3E058F53-15EA-4083-A5CA-D1378BD8F37C}" dt="2019-05-04T05:54:45.156" v="2823" actId="2696"/>
        <pc:sldMkLst>
          <pc:docMk/>
          <pc:sldMk cId="3601339231" sldId="267"/>
        </pc:sldMkLst>
      </pc:sldChg>
      <pc:sldChg chg="del">
        <pc:chgData name="Jason Torres" userId="ed8ce77b624df879" providerId="LiveId" clId="{3E058F53-15EA-4083-A5CA-D1378BD8F37C}" dt="2019-05-04T05:54:45.158" v="2824" actId="2696"/>
        <pc:sldMkLst>
          <pc:docMk/>
          <pc:sldMk cId="1653077116" sldId="268"/>
        </pc:sldMkLst>
      </pc:sldChg>
      <pc:sldChg chg="del">
        <pc:chgData name="Jason Torres" userId="ed8ce77b624df879" providerId="LiveId" clId="{3E058F53-15EA-4083-A5CA-D1378BD8F37C}" dt="2019-05-04T05:54:45.167" v="2825" actId="2696"/>
        <pc:sldMkLst>
          <pc:docMk/>
          <pc:sldMk cId="1231275094" sldId="269"/>
        </pc:sldMkLst>
      </pc:sldChg>
      <pc:sldChg chg="del">
        <pc:chgData name="Jason Torres" userId="ed8ce77b624df879" providerId="LiveId" clId="{3E058F53-15EA-4083-A5CA-D1378BD8F37C}" dt="2019-05-04T05:54:45.139" v="2817" actId="2696"/>
        <pc:sldMkLst>
          <pc:docMk/>
          <pc:sldMk cId="3648415171" sldId="270"/>
        </pc:sldMkLst>
      </pc:sldChg>
      <pc:sldChg chg="addSp delSp modSp add mod ord setBg">
        <pc:chgData name="Jason Torres" userId="ed8ce77b624df879" providerId="LiveId" clId="{3E058F53-15EA-4083-A5CA-D1378BD8F37C}" dt="2019-05-05T05:19:01.486" v="4402"/>
        <pc:sldMkLst>
          <pc:docMk/>
          <pc:sldMk cId="2519840555" sldId="271"/>
        </pc:sldMkLst>
        <pc:spChg chg="mod">
          <ac:chgData name="Jason Torres" userId="ed8ce77b624df879" providerId="LiveId" clId="{3E058F53-15EA-4083-A5CA-D1378BD8F37C}" dt="2019-05-04T06:17:44.686" v="3534" actId="26606"/>
          <ac:spMkLst>
            <pc:docMk/>
            <pc:sldMk cId="2519840555" sldId="271"/>
            <ac:spMk id="2" creationId="{A8053408-1D98-449A-AF66-F985C34770FA}"/>
          </ac:spMkLst>
        </pc:spChg>
        <pc:spChg chg="mod ord">
          <ac:chgData name="Jason Torres" userId="ed8ce77b624df879" providerId="LiveId" clId="{3E058F53-15EA-4083-A5CA-D1378BD8F37C}" dt="2019-05-04T06:17:44.686" v="3534" actId="26606"/>
          <ac:spMkLst>
            <pc:docMk/>
            <pc:sldMk cId="2519840555" sldId="271"/>
            <ac:spMk id="3" creationId="{AB3F41E5-09D2-4814-8E59-0BFEB3AAE123}"/>
          </ac:spMkLst>
        </pc:spChg>
        <pc:spChg chg="add">
          <ac:chgData name="Jason Torres" userId="ed8ce77b624df879" providerId="LiveId" clId="{3E058F53-15EA-4083-A5CA-D1378BD8F37C}" dt="2019-05-04T06:17:44.686" v="3534" actId="26606"/>
          <ac:spMkLst>
            <pc:docMk/>
            <pc:sldMk cId="2519840555" sldId="271"/>
            <ac:spMk id="12" creationId="{73ED6512-6858-4552-B699-9A97FE9A4EA2}"/>
          </ac:spMkLst>
        </pc:spChg>
        <pc:spChg chg="add">
          <ac:chgData name="Jason Torres" userId="ed8ce77b624df879" providerId="LiveId" clId="{3E058F53-15EA-4083-A5CA-D1378BD8F37C}" dt="2019-05-04T06:17:44.686" v="3534" actId="26606"/>
          <ac:spMkLst>
            <pc:docMk/>
            <pc:sldMk cId="2519840555" sldId="271"/>
            <ac:spMk id="13" creationId="{4038CB10-1F5C-4D54-9DF7-12586DE5B007}"/>
          </ac:spMkLst>
        </pc:spChg>
        <pc:picChg chg="add mod">
          <ac:chgData name="Jason Torres" userId="ed8ce77b624df879" providerId="LiveId" clId="{3E058F53-15EA-4083-A5CA-D1378BD8F37C}" dt="2019-05-04T06:17:44.686" v="3534" actId="26606"/>
          <ac:picMkLst>
            <pc:docMk/>
            <pc:sldMk cId="2519840555" sldId="271"/>
            <ac:picMk id="5" creationId="{7A37293B-194A-4EFD-8313-1DDD5E59628C}"/>
          </ac:picMkLst>
        </pc:picChg>
        <pc:cxnChg chg="add del">
          <ac:chgData name="Jason Torres" userId="ed8ce77b624df879" providerId="LiveId" clId="{3E058F53-15EA-4083-A5CA-D1378BD8F37C}" dt="2019-05-04T06:17:44.662" v="3533" actId="26606"/>
          <ac:cxnSpMkLst>
            <pc:docMk/>
            <pc:sldMk cId="2519840555" sldId="271"/>
            <ac:cxnSpMk id="10" creationId="{A7F400EE-A8A5-48AF-B4D6-291B52C6F0B0}"/>
          </ac:cxnSpMkLst>
        </pc:cxnChg>
      </pc:sldChg>
      <pc:sldChg chg="addSp delSp modSp add mod ord setBg setClrOvrMap">
        <pc:chgData name="Jason Torres" userId="ed8ce77b624df879" providerId="LiveId" clId="{3E058F53-15EA-4083-A5CA-D1378BD8F37C}" dt="2019-05-04T06:58:04.398" v="4355" actId="26606"/>
        <pc:sldMkLst>
          <pc:docMk/>
          <pc:sldMk cId="3589391592" sldId="272"/>
        </pc:sldMkLst>
        <pc:spChg chg="mod">
          <ac:chgData name="Jason Torres" userId="ed8ce77b624df879" providerId="LiveId" clId="{3E058F53-15EA-4083-A5CA-D1378BD8F37C}" dt="2019-05-04T06:58:04.398" v="4355" actId="26606"/>
          <ac:spMkLst>
            <pc:docMk/>
            <pc:sldMk cId="3589391592" sldId="272"/>
            <ac:spMk id="2" creationId="{6F90A953-C74C-407D-8985-D5DCCD61C9ED}"/>
          </ac:spMkLst>
        </pc:spChg>
        <pc:spChg chg="mod ord">
          <ac:chgData name="Jason Torres" userId="ed8ce77b624df879" providerId="LiveId" clId="{3E058F53-15EA-4083-A5CA-D1378BD8F37C}" dt="2019-05-04T06:58:04.398" v="4355" actId="26606"/>
          <ac:spMkLst>
            <pc:docMk/>
            <pc:sldMk cId="3589391592" sldId="272"/>
            <ac:spMk id="3" creationId="{E2614B35-D6AF-4305-8BE6-CE8108DAA906}"/>
          </ac:spMkLst>
        </pc:spChg>
        <pc:spChg chg="add del">
          <ac:chgData name="Jason Torres" userId="ed8ce77b624df879" providerId="LiveId" clId="{3E058F53-15EA-4083-A5CA-D1378BD8F37C}" dt="2019-05-04T06:57:59.889" v="4350" actId="26606"/>
          <ac:spMkLst>
            <pc:docMk/>
            <pc:sldMk cId="3589391592" sldId="272"/>
            <ac:spMk id="7" creationId="{C5E6CFF1-2F42-4E10-9A97-F116F46F53FE}"/>
          </ac:spMkLst>
        </pc:spChg>
        <pc:spChg chg="add del">
          <ac:chgData name="Jason Torres" userId="ed8ce77b624df879" providerId="LiveId" clId="{3E058F53-15EA-4083-A5CA-D1378BD8F37C}" dt="2019-05-04T06:57:49.831" v="4340" actId="26606"/>
          <ac:spMkLst>
            <pc:docMk/>
            <pc:sldMk cId="3589391592" sldId="272"/>
            <ac:spMk id="12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58:04.376" v="4354" actId="26606"/>
          <ac:spMkLst>
            <pc:docMk/>
            <pc:sldMk cId="3589391592" sldId="272"/>
            <ac:spMk id="13" creationId="{42A5316D-ED2F-4F89-B4B4-8D9240B1A348}"/>
          </ac:spMkLst>
        </pc:spChg>
        <pc:spChg chg="add del">
          <ac:chgData name="Jason Torres" userId="ed8ce77b624df879" providerId="LiveId" clId="{3E058F53-15EA-4083-A5CA-D1378BD8F37C}" dt="2019-05-04T06:57:54.933" v="4342" actId="26606"/>
          <ac:spMkLst>
            <pc:docMk/>
            <pc:sldMk cId="3589391592" sldId="272"/>
            <ac:spMk id="14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57:54.933" v="4342" actId="26606"/>
          <ac:spMkLst>
            <pc:docMk/>
            <pc:sldMk cId="3589391592" sldId="272"/>
            <ac:spMk id="15" creationId="{73ED6512-6858-4552-B699-9A97FE9A4EA2}"/>
          </ac:spMkLst>
        </pc:spChg>
        <pc:spChg chg="add">
          <ac:chgData name="Jason Torres" userId="ed8ce77b624df879" providerId="LiveId" clId="{3E058F53-15EA-4083-A5CA-D1378BD8F37C}" dt="2019-05-04T06:58:04.398" v="4355" actId="26606"/>
          <ac:spMkLst>
            <pc:docMk/>
            <pc:sldMk cId="3589391592" sldId="272"/>
            <ac:spMk id="16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57:57.126" v="4344" actId="26606"/>
          <ac:spMkLst>
            <pc:docMk/>
            <pc:sldMk cId="3589391592" sldId="272"/>
            <ac:spMk id="17" creationId="{3CD9DF72-87A3-404E-A828-84CBF11A8303}"/>
          </ac:spMkLst>
        </pc:spChg>
        <pc:spChg chg="add">
          <ac:chgData name="Jason Torres" userId="ed8ce77b624df879" providerId="LiveId" clId="{3E058F53-15EA-4083-A5CA-D1378BD8F37C}" dt="2019-05-04T06:58:04.398" v="4355" actId="26606"/>
          <ac:spMkLst>
            <pc:docMk/>
            <pc:sldMk cId="3589391592" sldId="272"/>
            <ac:spMk id="19" creationId="{73ED6512-6858-4552-B699-9A97FE9A4EA2}"/>
          </ac:spMkLst>
        </pc:spChg>
        <pc:picChg chg="add mod ord">
          <ac:chgData name="Jason Torres" userId="ed8ce77b624df879" providerId="LiveId" clId="{3E058F53-15EA-4083-A5CA-D1378BD8F37C}" dt="2019-05-04T06:58:04.398" v="4355" actId="26606"/>
          <ac:picMkLst>
            <pc:docMk/>
            <pc:sldMk cId="3589391592" sldId="272"/>
            <ac:picMk id="5" creationId="{5486123E-3096-4616-A066-BE00DC0E4043}"/>
          </ac:picMkLst>
        </pc:picChg>
        <pc:picChg chg="add del">
          <ac:chgData name="Jason Torres" userId="ed8ce77b624df879" providerId="LiveId" clId="{3E058F53-15EA-4083-A5CA-D1378BD8F37C}" dt="2019-05-04T06:57:49.831" v="4340" actId="26606"/>
          <ac:picMkLst>
            <pc:docMk/>
            <pc:sldMk cId="3589391592" sldId="272"/>
            <ac:picMk id="10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4T06:57:59.889" v="4350" actId="26606"/>
          <ac:cxnSpMkLst>
            <pc:docMk/>
            <pc:sldMk cId="3589391592" sldId="272"/>
            <ac:cxnSpMk id="8" creationId="{67182200-4859-4C8D-BCBB-55B245C28BA3}"/>
          </ac:cxnSpMkLst>
        </pc:cxnChg>
        <pc:cxnChg chg="add del">
          <ac:chgData name="Jason Torres" userId="ed8ce77b624df879" providerId="LiveId" clId="{3E058F53-15EA-4083-A5CA-D1378BD8F37C}" dt="2019-05-04T06:58:01.311" v="4352" actId="26606"/>
          <ac:cxnSpMkLst>
            <pc:docMk/>
            <pc:sldMk cId="3589391592" sldId="272"/>
            <ac:cxnSpMk id="11" creationId="{E4A809D5-3600-46D4-A466-67F2349A54FB}"/>
          </ac:cxnSpMkLst>
        </pc:cxnChg>
        <pc:cxnChg chg="add del">
          <ac:chgData name="Jason Torres" userId="ed8ce77b624df879" providerId="LiveId" clId="{3E058F53-15EA-4083-A5CA-D1378BD8F37C}" dt="2019-05-04T06:57:57.126" v="4344" actId="26606"/>
          <ac:cxnSpMkLst>
            <pc:docMk/>
            <pc:sldMk cId="3589391592" sldId="272"/>
            <ac:cxnSpMk id="18" creationId="{20E3A342-4D61-4E3F-AF90-1AB42AEB96CC}"/>
          </ac:cxnSpMkLst>
        </pc:cxnChg>
      </pc:sldChg>
      <pc:sldChg chg="modSp add del ord">
        <pc:chgData name="Jason Torres" userId="ed8ce77b624df879" providerId="LiveId" clId="{3E058F53-15EA-4083-A5CA-D1378BD8F37C}" dt="2019-05-04T06:29:41.327" v="3606" actId="2696"/>
        <pc:sldMkLst>
          <pc:docMk/>
          <pc:sldMk cId="2493710985" sldId="273"/>
        </pc:sldMkLst>
        <pc:spChg chg="mod">
          <ac:chgData name="Jason Torres" userId="ed8ce77b624df879" providerId="LiveId" clId="{3E058F53-15EA-4083-A5CA-D1378BD8F37C}" dt="2019-05-02T23:56:40.706" v="629" actId="20577"/>
          <ac:spMkLst>
            <pc:docMk/>
            <pc:sldMk cId="2493710985" sldId="273"/>
            <ac:spMk id="2" creationId="{5ACB3154-7528-498B-B1BD-DFBD6F3075F6}"/>
          </ac:spMkLst>
        </pc:spChg>
        <pc:spChg chg="mod">
          <ac:chgData name="Jason Torres" userId="ed8ce77b624df879" providerId="LiveId" clId="{3E058F53-15EA-4083-A5CA-D1378BD8F37C}" dt="2019-05-02T23:57:31.561" v="736" actId="20577"/>
          <ac:spMkLst>
            <pc:docMk/>
            <pc:sldMk cId="2493710985" sldId="273"/>
            <ac:spMk id="3" creationId="{6AD2FA76-046D-4F0B-8B1F-AA7C46A64DEA}"/>
          </ac:spMkLst>
        </pc:spChg>
      </pc:sldChg>
      <pc:sldChg chg="modSp add del ord">
        <pc:chgData name="Jason Torres" userId="ed8ce77b624df879" providerId="LiveId" clId="{3E058F53-15EA-4083-A5CA-D1378BD8F37C}" dt="2019-05-04T06:29:39.708" v="3605" actId="2696"/>
        <pc:sldMkLst>
          <pc:docMk/>
          <pc:sldMk cId="2642736284" sldId="274"/>
        </pc:sldMkLst>
        <pc:spChg chg="mod">
          <ac:chgData name="Jason Torres" userId="ed8ce77b624df879" providerId="LiveId" clId="{3E058F53-15EA-4083-A5CA-D1378BD8F37C}" dt="2019-05-02T23:54:04.520" v="468" actId="20577"/>
          <ac:spMkLst>
            <pc:docMk/>
            <pc:sldMk cId="2642736284" sldId="274"/>
            <ac:spMk id="2" creationId="{B2C96B2C-8ED4-434C-89A0-4C9520247F12}"/>
          </ac:spMkLst>
        </pc:spChg>
        <pc:spChg chg="mod">
          <ac:chgData name="Jason Torres" userId="ed8ce77b624df879" providerId="LiveId" clId="{3E058F53-15EA-4083-A5CA-D1378BD8F37C}" dt="2019-05-02T23:56:16.371" v="612" actId="20577"/>
          <ac:spMkLst>
            <pc:docMk/>
            <pc:sldMk cId="2642736284" sldId="274"/>
            <ac:spMk id="3" creationId="{F0E78D9E-6D59-4E66-8375-840FAB5F3C91}"/>
          </ac:spMkLst>
        </pc:spChg>
      </pc:sldChg>
      <pc:sldChg chg="addSp delSp modSp add mod setBg">
        <pc:chgData name="Jason Torres" userId="ed8ce77b624df879" providerId="LiveId" clId="{3E058F53-15EA-4083-A5CA-D1378BD8F37C}" dt="2019-05-04T06:23:56.967" v="3592" actId="26606"/>
        <pc:sldMkLst>
          <pc:docMk/>
          <pc:sldMk cId="2922342102" sldId="275"/>
        </pc:sldMkLst>
        <pc:spChg chg="mod">
          <ac:chgData name="Jason Torres" userId="ed8ce77b624df879" providerId="LiveId" clId="{3E058F53-15EA-4083-A5CA-D1378BD8F37C}" dt="2019-05-04T06:23:56.967" v="3592" actId="26606"/>
          <ac:spMkLst>
            <pc:docMk/>
            <pc:sldMk cId="2922342102" sldId="275"/>
            <ac:spMk id="2" creationId="{A8326975-604E-4B38-B787-2D36D148AD8C}"/>
          </ac:spMkLst>
        </pc:spChg>
        <pc:spChg chg="mod ord">
          <ac:chgData name="Jason Torres" userId="ed8ce77b624df879" providerId="LiveId" clId="{3E058F53-15EA-4083-A5CA-D1378BD8F37C}" dt="2019-05-04T06:23:56.967" v="3592" actId="26606"/>
          <ac:spMkLst>
            <pc:docMk/>
            <pc:sldMk cId="2922342102" sldId="275"/>
            <ac:spMk id="3" creationId="{639B868A-1499-4608-BC02-0D22F671FD15}"/>
          </ac:spMkLst>
        </pc:spChg>
        <pc:spChg chg="add del">
          <ac:chgData name="Jason Torres" userId="ed8ce77b624df879" providerId="LiveId" clId="{3E058F53-15EA-4083-A5CA-D1378BD8F37C}" dt="2019-05-04T06:23:56.942" v="3591" actId="26606"/>
          <ac:spMkLst>
            <pc:docMk/>
            <pc:sldMk cId="2922342102" sldId="275"/>
            <ac:spMk id="14" creationId="{569C1A01-6FB5-43CE-ADCC-936728ACAC0D}"/>
          </ac:spMkLst>
        </pc:spChg>
        <pc:spChg chg="add">
          <ac:chgData name="Jason Torres" userId="ed8ce77b624df879" providerId="LiveId" clId="{3E058F53-15EA-4083-A5CA-D1378BD8F37C}" dt="2019-05-04T06:23:56.967" v="3592" actId="26606"/>
          <ac:spMkLst>
            <pc:docMk/>
            <pc:sldMk cId="2922342102" sldId="275"/>
            <ac:spMk id="16" creationId="{4038CB10-1F5C-4D54-9DF7-12586DE5B007}"/>
          </ac:spMkLst>
        </pc:spChg>
        <pc:spChg chg="add">
          <ac:chgData name="Jason Torres" userId="ed8ce77b624df879" providerId="LiveId" clId="{3E058F53-15EA-4083-A5CA-D1378BD8F37C}" dt="2019-05-04T06:23:56.967" v="3592" actId="26606"/>
          <ac:spMkLst>
            <pc:docMk/>
            <pc:sldMk cId="2922342102" sldId="275"/>
            <ac:spMk id="17" creationId="{73ED6512-6858-4552-B699-9A97FE9A4EA2}"/>
          </ac:spMkLst>
        </pc:spChg>
        <pc:graphicFrameChg chg="add del mod">
          <ac:chgData name="Jason Torres" userId="ed8ce77b624df879" providerId="LiveId" clId="{3E058F53-15EA-4083-A5CA-D1378BD8F37C}" dt="2019-05-04T06:23:21.256" v="3584" actId="478"/>
          <ac:graphicFrameMkLst>
            <pc:docMk/>
            <pc:sldMk cId="2922342102" sldId="275"/>
            <ac:graphicFrameMk id="4" creationId="{F37BC563-53C8-455A-9A3F-6EC2B4A46DFD}"/>
          </ac:graphicFrameMkLst>
        </pc:graphicFrameChg>
        <pc:graphicFrameChg chg="add del mod">
          <ac:chgData name="Jason Torres" userId="ed8ce77b624df879" providerId="LiveId" clId="{3E058F53-15EA-4083-A5CA-D1378BD8F37C}" dt="2019-05-04T06:23:26.665" v="3586" actId="478"/>
          <ac:graphicFrameMkLst>
            <pc:docMk/>
            <pc:sldMk cId="2922342102" sldId="275"/>
            <ac:graphicFrameMk id="5" creationId="{B7AC77B1-DDB0-49BA-888F-2FB8E4D4607A}"/>
          </ac:graphicFrameMkLst>
        </pc:graphicFrameChg>
        <pc:picChg chg="add mod ord">
          <ac:chgData name="Jason Torres" userId="ed8ce77b624df879" providerId="LiveId" clId="{3E058F53-15EA-4083-A5CA-D1378BD8F37C}" dt="2019-05-04T06:23:56.967" v="3592" actId="26606"/>
          <ac:picMkLst>
            <pc:docMk/>
            <pc:sldMk cId="2922342102" sldId="275"/>
            <ac:picMk id="7" creationId="{D5B77669-6934-4D37-BED4-622E91268794}"/>
          </ac:picMkLst>
        </pc:picChg>
        <pc:picChg chg="add del">
          <ac:chgData name="Jason Torres" userId="ed8ce77b624df879" providerId="LiveId" clId="{3E058F53-15EA-4083-A5CA-D1378BD8F37C}" dt="2019-05-04T06:23:56.942" v="3591" actId="26606"/>
          <ac:picMkLst>
            <pc:docMk/>
            <pc:sldMk cId="2922342102" sldId="275"/>
            <ac:picMk id="12" creationId="{EE09A529-E47C-4634-BB98-0A9526C372B4}"/>
          </ac:picMkLst>
        </pc:picChg>
      </pc:sldChg>
      <pc:sldChg chg="addSp modSp add mod setBg">
        <pc:chgData name="Jason Torres" userId="ed8ce77b624df879" providerId="LiveId" clId="{3E058F53-15EA-4083-A5CA-D1378BD8F37C}" dt="2019-05-04T06:25:10.151" v="3596" actId="962"/>
        <pc:sldMkLst>
          <pc:docMk/>
          <pc:sldMk cId="933243739" sldId="276"/>
        </pc:sldMkLst>
        <pc:spChg chg="mod">
          <ac:chgData name="Jason Torres" userId="ed8ce77b624df879" providerId="LiveId" clId="{3E058F53-15EA-4083-A5CA-D1378BD8F37C}" dt="2019-05-04T06:25:10.099" v="3594" actId="26606"/>
          <ac:spMkLst>
            <pc:docMk/>
            <pc:sldMk cId="933243739" sldId="276"/>
            <ac:spMk id="2" creationId="{CAB3CBF5-34E8-4683-89F1-77ED0D1EE0A1}"/>
          </ac:spMkLst>
        </pc:spChg>
        <pc:spChg chg="mod">
          <ac:chgData name="Jason Torres" userId="ed8ce77b624df879" providerId="LiveId" clId="{3E058F53-15EA-4083-A5CA-D1378BD8F37C}" dt="2019-05-04T06:25:10.099" v="3594" actId="26606"/>
          <ac:spMkLst>
            <pc:docMk/>
            <pc:sldMk cId="933243739" sldId="276"/>
            <ac:spMk id="3" creationId="{63B0BB77-E7D1-443F-8E83-879A3A06AA67}"/>
          </ac:spMkLst>
        </pc:spChg>
        <pc:spChg chg="add">
          <ac:chgData name="Jason Torres" userId="ed8ce77b624df879" providerId="LiveId" clId="{3E058F53-15EA-4083-A5CA-D1378BD8F37C}" dt="2019-05-04T06:25:10.099" v="3594" actId="26606"/>
          <ac:spMkLst>
            <pc:docMk/>
            <pc:sldMk cId="933243739" sldId="276"/>
            <ac:spMk id="12" creationId="{569C1A01-6FB5-43CE-ADCC-936728ACAC0D}"/>
          </ac:spMkLst>
        </pc:spChg>
        <pc:picChg chg="add mod ord">
          <ac:chgData name="Jason Torres" userId="ed8ce77b624df879" providerId="LiveId" clId="{3E058F53-15EA-4083-A5CA-D1378BD8F37C}" dt="2019-05-04T06:25:10.151" v="3596" actId="962"/>
          <ac:picMkLst>
            <pc:docMk/>
            <pc:sldMk cId="933243739" sldId="276"/>
            <ac:picMk id="5" creationId="{A983C44F-7669-4BA7-8494-3CA3982C3F7F}"/>
          </ac:picMkLst>
        </pc:picChg>
        <pc:picChg chg="add">
          <ac:chgData name="Jason Torres" userId="ed8ce77b624df879" providerId="LiveId" clId="{3E058F53-15EA-4083-A5CA-D1378BD8F37C}" dt="2019-05-04T06:25:10.099" v="3594" actId="26606"/>
          <ac:picMkLst>
            <pc:docMk/>
            <pc:sldMk cId="933243739" sldId="276"/>
            <ac:picMk id="10" creationId="{EE09A529-E47C-4634-BB98-0A9526C372B4}"/>
          </ac:picMkLst>
        </pc:picChg>
      </pc:sldChg>
      <pc:sldChg chg="addSp modSp add mod setBg">
        <pc:chgData name="Jason Torres" userId="ed8ce77b624df879" providerId="LiveId" clId="{3E058F53-15EA-4083-A5CA-D1378BD8F37C}" dt="2019-05-04T06:26:11.096" v="3600" actId="26606"/>
        <pc:sldMkLst>
          <pc:docMk/>
          <pc:sldMk cId="721879710" sldId="277"/>
        </pc:sldMkLst>
        <pc:spChg chg="mod">
          <ac:chgData name="Jason Torres" userId="ed8ce77b624df879" providerId="LiveId" clId="{3E058F53-15EA-4083-A5CA-D1378BD8F37C}" dt="2019-05-04T06:26:11.096" v="3600" actId="26606"/>
          <ac:spMkLst>
            <pc:docMk/>
            <pc:sldMk cId="721879710" sldId="277"/>
            <ac:spMk id="2" creationId="{EA44D12E-5530-4746-811A-6610B02AECCC}"/>
          </ac:spMkLst>
        </pc:spChg>
        <pc:spChg chg="mod">
          <ac:chgData name="Jason Torres" userId="ed8ce77b624df879" providerId="LiveId" clId="{3E058F53-15EA-4083-A5CA-D1378BD8F37C}" dt="2019-05-04T06:26:11.096" v="3600" actId="26606"/>
          <ac:spMkLst>
            <pc:docMk/>
            <pc:sldMk cId="721879710" sldId="277"/>
            <ac:spMk id="3" creationId="{1AEA9628-0ED5-4EC4-AF8F-5FFEB8384C4F}"/>
          </ac:spMkLst>
        </pc:spChg>
        <pc:spChg chg="add">
          <ac:chgData name="Jason Torres" userId="ed8ce77b624df879" providerId="LiveId" clId="{3E058F53-15EA-4083-A5CA-D1378BD8F37C}" dt="2019-05-04T06:26:11.096" v="3600" actId="26606"/>
          <ac:spMkLst>
            <pc:docMk/>
            <pc:sldMk cId="721879710" sldId="277"/>
            <ac:spMk id="12" creationId="{569C1A01-6FB5-43CE-ADCC-936728ACAC0D}"/>
          </ac:spMkLst>
        </pc:spChg>
        <pc:picChg chg="add mod ord">
          <ac:chgData name="Jason Torres" userId="ed8ce77b624df879" providerId="LiveId" clId="{3E058F53-15EA-4083-A5CA-D1378BD8F37C}" dt="2019-05-04T06:26:11.096" v="3600" actId="26606"/>
          <ac:picMkLst>
            <pc:docMk/>
            <pc:sldMk cId="721879710" sldId="277"/>
            <ac:picMk id="5" creationId="{9B5F1F25-B18E-4E4D-A7CC-7A08E7D3A297}"/>
          </ac:picMkLst>
        </pc:picChg>
        <pc:picChg chg="add">
          <ac:chgData name="Jason Torres" userId="ed8ce77b624df879" providerId="LiveId" clId="{3E058F53-15EA-4083-A5CA-D1378BD8F37C}" dt="2019-05-04T06:26:11.096" v="3600" actId="26606"/>
          <ac:picMkLst>
            <pc:docMk/>
            <pc:sldMk cId="721879710" sldId="277"/>
            <ac:picMk id="10" creationId="{EE09A529-E47C-4634-BB98-0A9526C372B4}"/>
          </ac:picMkLst>
        </pc:picChg>
      </pc:sldChg>
      <pc:sldChg chg="add del">
        <pc:chgData name="Jason Torres" userId="ed8ce77b624df879" providerId="LiveId" clId="{3E058F53-15EA-4083-A5CA-D1378BD8F37C}" dt="2019-05-04T05:54:47.879" v="2826" actId="2696"/>
        <pc:sldMkLst>
          <pc:docMk/>
          <pc:sldMk cId="2448813334" sldId="278"/>
        </pc:sldMkLst>
      </pc:sldChg>
      <pc:sldChg chg="addSp modSp add mod setBg">
        <pc:chgData name="Jason Torres" userId="ed8ce77b624df879" providerId="LiveId" clId="{3E058F53-15EA-4083-A5CA-D1378BD8F37C}" dt="2019-05-04T06:29:07.983" v="3604" actId="26606"/>
        <pc:sldMkLst>
          <pc:docMk/>
          <pc:sldMk cId="1435404104" sldId="279"/>
        </pc:sldMkLst>
        <pc:spChg chg="mod">
          <ac:chgData name="Jason Torres" userId="ed8ce77b624df879" providerId="LiveId" clId="{3E058F53-15EA-4083-A5CA-D1378BD8F37C}" dt="2019-05-04T06:29:07.983" v="3604" actId="26606"/>
          <ac:spMkLst>
            <pc:docMk/>
            <pc:sldMk cId="1435404104" sldId="279"/>
            <ac:spMk id="2" creationId="{85CEF267-66A1-42D8-BDF2-E5D452D9189B}"/>
          </ac:spMkLst>
        </pc:spChg>
        <pc:spChg chg="mod">
          <ac:chgData name="Jason Torres" userId="ed8ce77b624df879" providerId="LiveId" clId="{3E058F53-15EA-4083-A5CA-D1378BD8F37C}" dt="2019-05-04T06:29:07.983" v="3604" actId="26606"/>
          <ac:spMkLst>
            <pc:docMk/>
            <pc:sldMk cId="1435404104" sldId="279"/>
            <ac:spMk id="3" creationId="{BF9F8840-8203-4035-A943-609E3D948DA3}"/>
          </ac:spMkLst>
        </pc:spChg>
        <pc:spChg chg="add">
          <ac:chgData name="Jason Torres" userId="ed8ce77b624df879" providerId="LiveId" clId="{3E058F53-15EA-4083-A5CA-D1378BD8F37C}" dt="2019-05-04T06:29:07.983" v="3604" actId="26606"/>
          <ac:spMkLst>
            <pc:docMk/>
            <pc:sldMk cId="1435404104" sldId="279"/>
            <ac:spMk id="12" creationId="{569C1A01-6FB5-43CE-ADCC-936728ACAC0D}"/>
          </ac:spMkLst>
        </pc:spChg>
        <pc:picChg chg="add mod ord">
          <ac:chgData name="Jason Torres" userId="ed8ce77b624df879" providerId="LiveId" clId="{3E058F53-15EA-4083-A5CA-D1378BD8F37C}" dt="2019-05-04T06:29:07.983" v="3604" actId="26606"/>
          <ac:picMkLst>
            <pc:docMk/>
            <pc:sldMk cId="1435404104" sldId="279"/>
            <ac:picMk id="5" creationId="{B9967691-4369-4149-A3F1-FDACB5BC53F5}"/>
          </ac:picMkLst>
        </pc:picChg>
        <pc:picChg chg="add">
          <ac:chgData name="Jason Torres" userId="ed8ce77b624df879" providerId="LiveId" clId="{3E058F53-15EA-4083-A5CA-D1378BD8F37C}" dt="2019-05-04T06:29:07.983" v="3604" actId="26606"/>
          <ac:picMkLst>
            <pc:docMk/>
            <pc:sldMk cId="1435404104" sldId="279"/>
            <ac:picMk id="10" creationId="{EE09A529-E47C-4634-BB98-0A9526C372B4}"/>
          </ac:picMkLst>
        </pc:picChg>
      </pc:sldChg>
      <pc:sldChg chg="addSp delSp modSp add mod setBg setClrOvrMap">
        <pc:chgData name="Jason Torres" userId="ed8ce77b624df879" providerId="LiveId" clId="{3E058F53-15EA-4083-A5CA-D1378BD8F37C}" dt="2019-05-05T05:29:02.017" v="4817" actId="1076"/>
        <pc:sldMkLst>
          <pc:docMk/>
          <pc:sldMk cId="575857413" sldId="280"/>
        </pc:sldMkLst>
        <pc:spChg chg="del mod">
          <ac:chgData name="Jason Torres" userId="ed8ce77b624df879" providerId="LiveId" clId="{3E058F53-15EA-4083-A5CA-D1378BD8F37C}" dt="2019-05-05T05:19:16.029" v="4404" actId="478"/>
          <ac:spMkLst>
            <pc:docMk/>
            <pc:sldMk cId="575857413" sldId="280"/>
            <ac:spMk id="2" creationId="{E3BC54F1-9255-4CC0-9AE5-FAA941B945DC}"/>
          </ac:spMkLst>
        </pc:spChg>
        <pc:spChg chg="mod ord">
          <ac:chgData name="Jason Torres" userId="ed8ce77b624df879" providerId="LiveId" clId="{3E058F53-15EA-4083-A5CA-D1378BD8F37C}" dt="2019-05-05T05:29:02.017" v="4817" actId="1076"/>
          <ac:spMkLst>
            <pc:docMk/>
            <pc:sldMk cId="575857413" sldId="280"/>
            <ac:spMk id="3" creationId="{159B1D7F-1DB4-4DC3-9926-38FB61EB2213}"/>
          </ac:spMkLst>
        </pc:spChg>
        <pc:spChg chg="add del">
          <ac:chgData name="Jason Torres" userId="ed8ce77b624df879" providerId="LiveId" clId="{3E058F53-15EA-4083-A5CA-D1378BD8F37C}" dt="2019-05-05T05:28:20.258" v="4797" actId="26606"/>
          <ac:spMkLst>
            <pc:docMk/>
            <pc:sldMk cId="575857413" sldId="280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5T05:28:20.258" v="4797" actId="26606"/>
          <ac:spMkLst>
            <pc:docMk/>
            <pc:sldMk cId="575857413" sldId="280"/>
            <ac:spMk id="12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5T05:28:21.050" v="4799" actId="26606"/>
          <ac:spMkLst>
            <pc:docMk/>
            <pc:sldMk cId="575857413" sldId="280"/>
            <ac:spMk id="15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5T05:28:22.008" v="4801" actId="26606"/>
          <ac:spMkLst>
            <pc:docMk/>
            <pc:sldMk cId="575857413" sldId="280"/>
            <ac:spMk id="17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5T05:28:22.982" v="4803" actId="26606"/>
          <ac:spMkLst>
            <pc:docMk/>
            <pc:sldMk cId="575857413" sldId="280"/>
            <ac:spMk id="20" creationId="{EE1FC7B4-E4A7-4452-B413-1A623E3A7230}"/>
          </ac:spMkLst>
        </pc:spChg>
        <pc:spChg chg="add del">
          <ac:chgData name="Jason Torres" userId="ed8ce77b624df879" providerId="LiveId" clId="{3E058F53-15EA-4083-A5CA-D1378BD8F37C}" dt="2019-05-05T05:28:22.982" v="4803" actId="26606"/>
          <ac:spMkLst>
            <pc:docMk/>
            <pc:sldMk cId="575857413" sldId="280"/>
            <ac:spMk id="21" creationId="{E0709AF0-24F0-4486-B189-BE6386BDB198}"/>
          </ac:spMkLst>
        </pc:spChg>
        <pc:spChg chg="add del">
          <ac:chgData name="Jason Torres" userId="ed8ce77b624df879" providerId="LiveId" clId="{3E058F53-15EA-4083-A5CA-D1378BD8F37C}" dt="2019-05-05T05:28:22.982" v="4803" actId="26606"/>
          <ac:spMkLst>
            <pc:docMk/>
            <pc:sldMk cId="575857413" sldId="280"/>
            <ac:spMk id="22" creationId="{FBE3B62F-5853-4A3C-B050-6186351A7176}"/>
          </ac:spMkLst>
        </pc:spChg>
        <pc:spChg chg="add del">
          <ac:chgData name="Jason Torres" userId="ed8ce77b624df879" providerId="LiveId" clId="{3E058F53-15EA-4083-A5CA-D1378BD8F37C}" dt="2019-05-05T05:28:24.798" v="4805" actId="26606"/>
          <ac:spMkLst>
            <pc:docMk/>
            <pc:sldMk cId="575857413" sldId="280"/>
            <ac:spMk id="24" creationId="{9228552E-C8B1-4A80-8448-0787CE0FC704}"/>
          </ac:spMkLst>
        </pc:spChg>
        <pc:spChg chg="add del">
          <ac:chgData name="Jason Torres" userId="ed8ce77b624df879" providerId="LiveId" clId="{3E058F53-15EA-4083-A5CA-D1378BD8F37C}" dt="2019-05-05T05:28:25.926" v="4807" actId="26606"/>
          <ac:spMkLst>
            <pc:docMk/>
            <pc:sldMk cId="575857413" sldId="280"/>
            <ac:spMk id="26" creationId="{CF62D2A7-8207-488C-9F46-316BA81A16C8}"/>
          </ac:spMkLst>
        </pc:spChg>
        <pc:spChg chg="add del">
          <ac:chgData name="Jason Torres" userId="ed8ce77b624df879" providerId="LiveId" clId="{3E058F53-15EA-4083-A5CA-D1378BD8F37C}" dt="2019-05-05T05:28:29.394" v="4811" actId="26606"/>
          <ac:spMkLst>
            <pc:docMk/>
            <pc:sldMk cId="575857413" sldId="280"/>
            <ac:spMk id="30" creationId="{EE1FC7B4-E4A7-4452-B413-1A623E3A7230}"/>
          </ac:spMkLst>
        </pc:spChg>
        <pc:spChg chg="add del">
          <ac:chgData name="Jason Torres" userId="ed8ce77b624df879" providerId="LiveId" clId="{3E058F53-15EA-4083-A5CA-D1378BD8F37C}" dt="2019-05-05T05:28:29.394" v="4811" actId="26606"/>
          <ac:spMkLst>
            <pc:docMk/>
            <pc:sldMk cId="575857413" sldId="280"/>
            <ac:spMk id="31" creationId="{E0709AF0-24F0-4486-B189-BE6386BDB198}"/>
          </ac:spMkLst>
        </pc:spChg>
        <pc:spChg chg="add del">
          <ac:chgData name="Jason Torres" userId="ed8ce77b624df879" providerId="LiveId" clId="{3E058F53-15EA-4083-A5CA-D1378BD8F37C}" dt="2019-05-05T05:28:29.394" v="4811" actId="26606"/>
          <ac:spMkLst>
            <pc:docMk/>
            <pc:sldMk cId="575857413" sldId="280"/>
            <ac:spMk id="32" creationId="{FBE3B62F-5853-4A3C-B050-6186351A7176}"/>
          </ac:spMkLst>
        </pc:spChg>
        <pc:spChg chg="add">
          <ac:chgData name="Jason Torres" userId="ed8ce77b624df879" providerId="LiveId" clId="{3E058F53-15EA-4083-A5CA-D1378BD8F37C}" dt="2019-05-05T05:28:29.424" v="4812" actId="26606"/>
          <ac:spMkLst>
            <pc:docMk/>
            <pc:sldMk cId="575857413" sldId="280"/>
            <ac:spMk id="34" creationId="{9228552E-C8B1-4A80-8448-0787CE0FC704}"/>
          </ac:spMkLst>
        </pc:spChg>
        <pc:picChg chg="add mod">
          <ac:chgData name="Jason Torres" userId="ed8ce77b624df879" providerId="LiveId" clId="{3E058F53-15EA-4083-A5CA-D1378BD8F37C}" dt="2019-05-05T05:28:50.605" v="4816" actId="1076"/>
          <ac:picMkLst>
            <pc:docMk/>
            <pc:sldMk cId="575857413" sldId="280"/>
            <ac:picMk id="5" creationId="{23A75E3E-4A3F-41C1-9E3D-C650303CE00E}"/>
          </ac:picMkLst>
        </pc:picChg>
        <pc:picChg chg="add del">
          <ac:chgData name="Jason Torres" userId="ed8ce77b624df879" providerId="LiveId" clId="{3E058F53-15EA-4083-A5CA-D1378BD8F37C}" dt="2019-05-05T05:28:21.050" v="4799" actId="26606"/>
          <ac:picMkLst>
            <pc:docMk/>
            <pc:sldMk cId="575857413" sldId="280"/>
            <ac:picMk id="14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5T05:28:22.008" v="4801" actId="26606"/>
          <ac:cxnSpMkLst>
            <pc:docMk/>
            <pc:sldMk cId="575857413" sldId="280"/>
            <ac:cxnSpMk id="18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5T05:28:27.534" v="4809" actId="26606"/>
          <ac:cxnSpMkLst>
            <pc:docMk/>
            <pc:sldMk cId="575857413" sldId="280"/>
            <ac:cxnSpMk id="28" creationId="{E4A809D5-3600-46D4-A466-67F2349A54FB}"/>
          </ac:cxnSpMkLst>
        </pc:cxnChg>
      </pc:sldChg>
      <pc:sldChg chg="addSp delSp modSp add mod setBg setClrOvrMap">
        <pc:chgData name="Jason Torres" userId="ed8ce77b624df879" providerId="LiveId" clId="{3E058F53-15EA-4083-A5CA-D1378BD8F37C}" dt="2019-05-04T06:19:27.463" v="3551" actId="26606"/>
        <pc:sldMkLst>
          <pc:docMk/>
          <pc:sldMk cId="3948691266" sldId="281"/>
        </pc:sldMkLst>
        <pc:spChg chg="mod">
          <ac:chgData name="Jason Torres" userId="ed8ce77b624df879" providerId="LiveId" clId="{3E058F53-15EA-4083-A5CA-D1378BD8F37C}" dt="2019-05-04T06:19:27.444" v="3550" actId="26606"/>
          <ac:spMkLst>
            <pc:docMk/>
            <pc:sldMk cId="3948691266" sldId="281"/>
            <ac:spMk id="2" creationId="{53EF864A-84A8-43A2-B9E5-DC1BE15CD84E}"/>
          </ac:spMkLst>
        </pc:spChg>
        <pc:spChg chg="mod ord">
          <ac:chgData name="Jason Torres" userId="ed8ce77b624df879" providerId="LiveId" clId="{3E058F53-15EA-4083-A5CA-D1378BD8F37C}" dt="2019-05-04T06:19:27.444" v="3550" actId="26606"/>
          <ac:spMkLst>
            <pc:docMk/>
            <pc:sldMk cId="3948691266" sldId="281"/>
            <ac:spMk id="3" creationId="{A1569EAD-DD01-46D6-BB37-D4010CC764FE}"/>
          </ac:spMkLst>
        </pc:spChg>
        <pc:spChg chg="add del">
          <ac:chgData name="Jason Torres" userId="ed8ce77b624df879" providerId="LiveId" clId="{3E058F53-15EA-4083-A5CA-D1378BD8F37C}" dt="2019-05-04T06:19:00.908" v="3539" actId="26606"/>
          <ac:spMkLst>
            <pc:docMk/>
            <pc:sldMk cId="3948691266" sldId="281"/>
            <ac:spMk id="10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19:02.431" v="3541" actId="26606"/>
          <ac:spMkLst>
            <pc:docMk/>
            <pc:sldMk cId="3948691266" sldId="281"/>
            <ac:spMk id="14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19:02.431" v="3541" actId="26606"/>
          <ac:spMkLst>
            <pc:docMk/>
            <pc:sldMk cId="3948691266" sldId="281"/>
            <ac:spMk id="15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19:27.463" v="3551" actId="26606"/>
          <ac:spMkLst>
            <pc:docMk/>
            <pc:sldMk cId="3948691266" sldId="281"/>
            <ac:spMk id="18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19:27.444" v="3550" actId="26606"/>
          <ac:spMkLst>
            <pc:docMk/>
            <pc:sldMk cId="3948691266" sldId="281"/>
            <ac:spMk id="20" creationId="{2B1D4F77-A17C-43D7-B7FA-545148E4E93D}"/>
          </ac:spMkLst>
        </pc:spChg>
        <pc:spChg chg="add del">
          <ac:chgData name="Jason Torres" userId="ed8ce77b624df879" providerId="LiveId" clId="{3E058F53-15EA-4083-A5CA-D1378BD8F37C}" dt="2019-05-04T06:19:18.551" v="3544" actId="26606"/>
          <ac:spMkLst>
            <pc:docMk/>
            <pc:sldMk cId="3948691266" sldId="281"/>
            <ac:spMk id="23" creationId="{D227D8FB-85E6-4F0E-9F9E-A85A9E7DC282}"/>
          </ac:spMkLst>
        </pc:spChg>
        <pc:spChg chg="add">
          <ac:chgData name="Jason Torres" userId="ed8ce77b624df879" providerId="LiveId" clId="{3E058F53-15EA-4083-A5CA-D1378BD8F37C}" dt="2019-05-04T06:19:27.463" v="3551" actId="26606"/>
          <ac:spMkLst>
            <pc:docMk/>
            <pc:sldMk cId="3948691266" sldId="281"/>
            <ac:spMk id="24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19:18.551" v="3544" actId="26606"/>
          <ac:spMkLst>
            <pc:docMk/>
            <pc:sldMk cId="3948691266" sldId="281"/>
            <ac:spMk id="25" creationId="{45991BFE-2E28-42F0-ABB2-4AA495629B22}"/>
          </ac:spMkLst>
        </pc:spChg>
        <pc:picChg chg="add mod ord">
          <ac:chgData name="Jason Torres" userId="ed8ce77b624df879" providerId="LiveId" clId="{3E058F53-15EA-4083-A5CA-D1378BD8F37C}" dt="2019-05-04T06:19:27.444" v="3550" actId="26606"/>
          <ac:picMkLst>
            <pc:docMk/>
            <pc:sldMk cId="3948691266" sldId="281"/>
            <ac:picMk id="5" creationId="{8A115F93-5939-4843-95C4-098AF26E7851}"/>
          </ac:picMkLst>
        </pc:picChg>
        <pc:picChg chg="add del">
          <ac:chgData name="Jason Torres" userId="ed8ce77b624df879" providerId="LiveId" clId="{3E058F53-15EA-4083-A5CA-D1378BD8F37C}" dt="2019-05-04T06:19:27.463" v="3551" actId="26606"/>
          <ac:picMkLst>
            <pc:docMk/>
            <pc:sldMk cId="3948691266" sldId="281"/>
            <ac:picMk id="17" creationId="{EE09A529-E47C-4634-BB98-0A9526C372B4}"/>
          </ac:picMkLst>
        </pc:picChg>
        <pc:picChg chg="add">
          <ac:chgData name="Jason Torres" userId="ed8ce77b624df879" providerId="LiveId" clId="{3E058F53-15EA-4083-A5CA-D1378BD8F37C}" dt="2019-05-04T06:19:27.463" v="3551" actId="26606"/>
          <ac:picMkLst>
            <pc:docMk/>
            <pc:sldMk cId="3948691266" sldId="281"/>
            <ac:picMk id="22" creationId="{EE09A529-E47C-4634-BB98-0A9526C372B4}"/>
          </ac:picMkLst>
        </pc:picChg>
        <pc:picChg chg="add del">
          <ac:chgData name="Jason Torres" userId="ed8ce77b624df879" providerId="LiveId" clId="{3E058F53-15EA-4083-A5CA-D1378BD8F37C}" dt="2019-05-04T06:19:22.040" v="3546" actId="26606"/>
          <ac:picMkLst>
            <pc:docMk/>
            <pc:sldMk cId="3948691266" sldId="281"/>
            <ac:picMk id="27" creationId="{54DDEBDD-D8BD-41A6-8A0D-B00E3768B0F9}"/>
          </ac:picMkLst>
        </pc:picChg>
        <pc:cxnChg chg="add del">
          <ac:chgData name="Jason Torres" userId="ed8ce77b624df879" providerId="LiveId" clId="{3E058F53-15EA-4083-A5CA-D1378BD8F37C}" dt="2019-05-04T06:19:00.908" v="3539" actId="26606"/>
          <ac:cxnSpMkLst>
            <pc:docMk/>
            <pc:sldMk cId="3948691266" sldId="281"/>
            <ac:cxnSpMk id="12" creationId="{20E3A342-4D61-4E3F-AF90-1AB42AEB96CC}"/>
          </ac:cxnSpMkLst>
        </pc:cxnChg>
      </pc:sldChg>
      <pc:sldChg chg="addSp delSp modSp add mod setBg setClrOvrMap">
        <pc:chgData name="Jason Torres" userId="ed8ce77b624df879" providerId="LiveId" clId="{3E058F53-15EA-4083-A5CA-D1378BD8F37C}" dt="2019-05-04T06:52:38.165" v="4331" actId="26606"/>
        <pc:sldMkLst>
          <pc:docMk/>
          <pc:sldMk cId="4261474499" sldId="282"/>
        </pc:sldMkLst>
        <pc:spChg chg="mod">
          <ac:chgData name="Jason Torres" userId="ed8ce77b624df879" providerId="LiveId" clId="{3E058F53-15EA-4083-A5CA-D1378BD8F37C}" dt="2019-05-04T06:52:38.165" v="4331" actId="26606"/>
          <ac:spMkLst>
            <pc:docMk/>
            <pc:sldMk cId="4261474499" sldId="282"/>
            <ac:spMk id="2" creationId="{E3F072E8-13B0-43DA-8414-9CE9736BE6FA}"/>
          </ac:spMkLst>
        </pc:spChg>
        <pc:spChg chg="mod ord">
          <ac:chgData name="Jason Torres" userId="ed8ce77b624df879" providerId="LiveId" clId="{3E058F53-15EA-4083-A5CA-D1378BD8F37C}" dt="2019-05-04T06:52:38.165" v="4331" actId="26606"/>
          <ac:spMkLst>
            <pc:docMk/>
            <pc:sldMk cId="4261474499" sldId="282"/>
            <ac:spMk id="3" creationId="{C0024997-BA26-48F9-B7AE-C1A5EA577F1B}"/>
          </ac:spMkLst>
        </pc:spChg>
        <pc:spChg chg="add del">
          <ac:chgData name="Jason Torres" userId="ed8ce77b624df879" providerId="LiveId" clId="{3E058F53-15EA-4083-A5CA-D1378BD8F37C}" dt="2019-05-04T06:52:35.495" v="4326" actId="26606"/>
          <ac:spMkLst>
            <pc:docMk/>
            <pc:sldMk cId="4261474499" sldId="282"/>
            <ac:spMk id="7" creationId="{C607803A-4E99-444E-94F7-8785CDDF5849}"/>
          </ac:spMkLst>
        </pc:spChg>
        <pc:spChg chg="add del">
          <ac:chgData name="Jason Torres" userId="ed8ce77b624df879" providerId="LiveId" clId="{3E058F53-15EA-4083-A5CA-D1378BD8F37C}" dt="2019-05-04T06:52:35.495" v="4326" actId="26606"/>
          <ac:spMkLst>
            <pc:docMk/>
            <pc:sldMk cId="4261474499" sldId="282"/>
            <ac:spMk id="8" creationId="{2989BE6A-C309-418E-8ADD-1616A980570D}"/>
          </ac:spMkLst>
        </pc:spChg>
        <pc:spChg chg="add del">
          <ac:chgData name="Jason Torres" userId="ed8ce77b624df879" providerId="LiveId" clId="{3E058F53-15EA-4083-A5CA-D1378BD8F37C}" dt="2019-05-04T06:52:24.733" v="4312" actId="26606"/>
          <ac:spMkLst>
            <pc:docMk/>
            <pc:sldMk cId="4261474499" sldId="282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52:24.733" v="4312" actId="26606"/>
          <ac:spMkLst>
            <pc:docMk/>
            <pc:sldMk cId="4261474499" sldId="282"/>
            <ac:spMk id="12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52:36.794" v="4328" actId="26606"/>
          <ac:spMkLst>
            <pc:docMk/>
            <pc:sldMk cId="4261474499" sldId="282"/>
            <ac:spMk id="13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52:28.506" v="4314" actId="26606"/>
          <ac:spMkLst>
            <pc:docMk/>
            <pc:sldMk cId="4261474499" sldId="282"/>
            <ac:spMk id="15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52:38.137" v="4330" actId="26606"/>
          <ac:spMkLst>
            <pc:docMk/>
            <pc:sldMk cId="4261474499" sldId="282"/>
            <ac:spMk id="16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52:29.923" v="4316" actId="26606"/>
          <ac:spMkLst>
            <pc:docMk/>
            <pc:sldMk cId="4261474499" sldId="282"/>
            <ac:spMk id="17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52:38.137" v="4330" actId="26606"/>
          <ac:spMkLst>
            <pc:docMk/>
            <pc:sldMk cId="4261474499" sldId="282"/>
            <ac:spMk id="19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52:30.959" v="4318" actId="26606"/>
          <ac:spMkLst>
            <pc:docMk/>
            <pc:sldMk cId="4261474499" sldId="282"/>
            <ac:spMk id="20" creationId="{D227D8FB-85E6-4F0E-9F9E-A85A9E7DC282}"/>
          </ac:spMkLst>
        </pc:spChg>
        <pc:spChg chg="add del">
          <ac:chgData name="Jason Torres" userId="ed8ce77b624df879" providerId="LiveId" clId="{3E058F53-15EA-4083-A5CA-D1378BD8F37C}" dt="2019-05-04T06:52:30.959" v="4318" actId="26606"/>
          <ac:spMkLst>
            <pc:docMk/>
            <pc:sldMk cId="4261474499" sldId="282"/>
            <ac:spMk id="21" creationId="{45991BFE-2E28-42F0-ABB2-4AA495629B22}"/>
          </ac:spMkLst>
        </pc:spChg>
        <pc:spChg chg="add">
          <ac:chgData name="Jason Torres" userId="ed8ce77b624df879" providerId="LiveId" clId="{3E058F53-15EA-4083-A5CA-D1378BD8F37C}" dt="2019-05-04T06:52:38.165" v="4331" actId="26606"/>
          <ac:spMkLst>
            <pc:docMk/>
            <pc:sldMk cId="4261474499" sldId="282"/>
            <ac:spMk id="24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52:32.494" v="4322" actId="26606"/>
          <ac:spMkLst>
            <pc:docMk/>
            <pc:sldMk cId="4261474499" sldId="282"/>
            <ac:spMk id="25" creationId="{C5E6CFF1-2F42-4E10-9A97-F116F46F53FE}"/>
          </ac:spMkLst>
        </pc:spChg>
        <pc:picChg chg="add mod ord">
          <ac:chgData name="Jason Torres" userId="ed8ce77b624df879" providerId="LiveId" clId="{3E058F53-15EA-4083-A5CA-D1378BD8F37C}" dt="2019-05-04T06:52:38.165" v="4331" actId="26606"/>
          <ac:picMkLst>
            <pc:docMk/>
            <pc:sldMk cId="4261474499" sldId="282"/>
            <ac:picMk id="5" creationId="{43F8100F-F6ED-496B-80CA-91A66E5DBEA1}"/>
          </ac:picMkLst>
        </pc:picChg>
        <pc:picChg chg="add del">
          <ac:chgData name="Jason Torres" userId="ed8ce77b624df879" providerId="LiveId" clId="{3E058F53-15EA-4083-A5CA-D1378BD8F37C}" dt="2019-05-04T06:52:36.794" v="4328" actId="26606"/>
          <ac:picMkLst>
            <pc:docMk/>
            <pc:sldMk cId="4261474499" sldId="282"/>
            <ac:picMk id="11" creationId="{EE09A529-E47C-4634-BB98-0A9526C372B4}"/>
          </ac:picMkLst>
        </pc:picChg>
        <pc:picChg chg="add del">
          <ac:chgData name="Jason Torres" userId="ed8ce77b624df879" providerId="LiveId" clId="{3E058F53-15EA-4083-A5CA-D1378BD8F37C}" dt="2019-05-04T06:52:28.506" v="4314" actId="26606"/>
          <ac:picMkLst>
            <pc:docMk/>
            <pc:sldMk cId="4261474499" sldId="282"/>
            <ac:picMk id="14" creationId="{EE09A529-E47C-4634-BB98-0A9526C372B4}"/>
          </ac:picMkLst>
        </pc:picChg>
        <pc:picChg chg="add">
          <ac:chgData name="Jason Torres" userId="ed8ce77b624df879" providerId="LiveId" clId="{3E058F53-15EA-4083-A5CA-D1378BD8F37C}" dt="2019-05-04T06:52:38.165" v="4331" actId="26606"/>
          <ac:picMkLst>
            <pc:docMk/>
            <pc:sldMk cId="4261474499" sldId="282"/>
            <ac:picMk id="22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4T06:52:29.923" v="4316" actId="26606"/>
          <ac:cxnSpMkLst>
            <pc:docMk/>
            <pc:sldMk cId="4261474499" sldId="282"/>
            <ac:cxnSpMk id="18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4T06:52:31.840" v="4320" actId="26606"/>
          <ac:cxnSpMkLst>
            <pc:docMk/>
            <pc:sldMk cId="4261474499" sldId="282"/>
            <ac:cxnSpMk id="23" creationId="{E4A809D5-3600-46D4-A466-67F2349A54FB}"/>
          </ac:cxnSpMkLst>
        </pc:cxnChg>
        <pc:cxnChg chg="add del">
          <ac:chgData name="Jason Torres" userId="ed8ce77b624df879" providerId="LiveId" clId="{3E058F53-15EA-4083-A5CA-D1378BD8F37C}" dt="2019-05-04T06:52:32.494" v="4322" actId="26606"/>
          <ac:cxnSpMkLst>
            <pc:docMk/>
            <pc:sldMk cId="4261474499" sldId="282"/>
            <ac:cxnSpMk id="26" creationId="{67182200-4859-4C8D-BCBB-55B245C28BA3}"/>
          </ac:cxnSpMkLst>
        </pc:cxnChg>
      </pc:sldChg>
      <pc:sldChg chg="addSp delSp modSp add mod setBg setClrOvrMap">
        <pc:chgData name="Jason Torres" userId="ed8ce77b624df879" providerId="LiveId" clId="{3E058F53-15EA-4083-A5CA-D1378BD8F37C}" dt="2019-05-04T06:49:34.683" v="4307" actId="26606"/>
        <pc:sldMkLst>
          <pc:docMk/>
          <pc:sldMk cId="4090409053" sldId="283"/>
        </pc:sldMkLst>
        <pc:spChg chg="mod">
          <ac:chgData name="Jason Torres" userId="ed8ce77b624df879" providerId="LiveId" clId="{3E058F53-15EA-4083-A5CA-D1378BD8F37C}" dt="2019-05-04T06:49:34.683" v="4307" actId="26606"/>
          <ac:spMkLst>
            <pc:docMk/>
            <pc:sldMk cId="4090409053" sldId="283"/>
            <ac:spMk id="2" creationId="{C715F743-79E7-4C32-833C-C4F11E3C6FE1}"/>
          </ac:spMkLst>
        </pc:spChg>
        <pc:spChg chg="mod ord">
          <ac:chgData name="Jason Torres" userId="ed8ce77b624df879" providerId="LiveId" clId="{3E058F53-15EA-4083-A5CA-D1378BD8F37C}" dt="2019-05-04T06:49:34.683" v="4307" actId="26606"/>
          <ac:spMkLst>
            <pc:docMk/>
            <pc:sldMk cId="4090409053" sldId="283"/>
            <ac:spMk id="3" creationId="{3707578B-4F4A-48CF-B065-38DABD440910}"/>
          </ac:spMkLst>
        </pc:spChg>
        <pc:spChg chg="add del">
          <ac:chgData name="Jason Torres" userId="ed8ce77b624df879" providerId="LiveId" clId="{3E058F53-15EA-4083-A5CA-D1378BD8F37C}" dt="2019-05-04T06:49:24.290" v="4296" actId="26606"/>
          <ac:spMkLst>
            <pc:docMk/>
            <pc:sldMk cId="4090409053" sldId="283"/>
            <ac:spMk id="7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49:11.909" v="4282" actId="26606"/>
          <ac:spMkLst>
            <pc:docMk/>
            <pc:sldMk cId="4090409053" sldId="283"/>
            <ac:spMk id="10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49:28.352" v="4298" actId="26606"/>
          <ac:spMkLst>
            <pc:docMk/>
            <pc:sldMk cId="4090409053" sldId="283"/>
            <ac:spMk id="11" creationId="{D227D8FB-85E6-4F0E-9F9E-A85A9E7DC282}"/>
          </ac:spMkLst>
        </pc:spChg>
        <pc:spChg chg="add del">
          <ac:chgData name="Jason Torres" userId="ed8ce77b624df879" providerId="LiveId" clId="{3E058F53-15EA-4083-A5CA-D1378BD8F37C}" dt="2019-05-04T06:49:28.352" v="4298" actId="26606"/>
          <ac:spMkLst>
            <pc:docMk/>
            <pc:sldMk cId="4090409053" sldId="283"/>
            <ac:spMk id="13" creationId="{45991BFE-2E28-42F0-ABB2-4AA495629B22}"/>
          </ac:spMkLst>
        </pc:spChg>
        <pc:spChg chg="add del">
          <ac:chgData name="Jason Torres" userId="ed8ce77b624df879" providerId="LiveId" clId="{3E058F53-15EA-4083-A5CA-D1378BD8F37C}" dt="2019-05-04T06:49:15.062" v="4284" actId="26606"/>
          <ac:spMkLst>
            <pc:docMk/>
            <pc:sldMk cId="4090409053" sldId="283"/>
            <ac:spMk id="15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49:29.345" v="4300" actId="26606"/>
          <ac:spMkLst>
            <pc:docMk/>
            <pc:sldMk cId="4090409053" sldId="283"/>
            <ac:spMk id="16" creationId="{C5E6CFF1-2F42-4E10-9A97-F116F46F53FE}"/>
          </ac:spMkLst>
        </pc:spChg>
        <pc:spChg chg="add del">
          <ac:chgData name="Jason Torres" userId="ed8ce77b624df879" providerId="LiveId" clId="{3E058F53-15EA-4083-A5CA-D1378BD8F37C}" dt="2019-05-04T06:49:17.044" v="4286" actId="26606"/>
          <ac:spMkLst>
            <pc:docMk/>
            <pc:sldMk cId="4090409053" sldId="283"/>
            <ac:spMk id="17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49:17.044" v="4286" actId="26606"/>
          <ac:spMkLst>
            <pc:docMk/>
            <pc:sldMk cId="4090409053" sldId="283"/>
            <ac:spMk id="18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49:18.243" v="4288" actId="26606"/>
          <ac:spMkLst>
            <pc:docMk/>
            <pc:sldMk cId="4090409053" sldId="283"/>
            <ac:spMk id="20" creationId="{C5E6CFF1-2F42-4E10-9A97-F116F46F53FE}"/>
          </ac:spMkLst>
        </pc:spChg>
        <pc:spChg chg="add del">
          <ac:chgData name="Jason Torres" userId="ed8ce77b624df879" providerId="LiveId" clId="{3E058F53-15EA-4083-A5CA-D1378BD8F37C}" dt="2019-05-04T06:49:31.441" v="4302" actId="26606"/>
          <ac:spMkLst>
            <pc:docMk/>
            <pc:sldMk cId="4090409053" sldId="283"/>
            <ac:spMk id="23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4T06:49:33.178" v="4304" actId="26606"/>
          <ac:spMkLst>
            <pc:docMk/>
            <pc:sldMk cId="4090409053" sldId="283"/>
            <ac:spMk id="25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49:33.178" v="4304" actId="26606"/>
          <ac:spMkLst>
            <pc:docMk/>
            <pc:sldMk cId="4090409053" sldId="283"/>
            <ac:spMk id="26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49:34.658" v="4306" actId="26606"/>
          <ac:spMkLst>
            <pc:docMk/>
            <pc:sldMk cId="4090409053" sldId="283"/>
            <ac:spMk id="29" creationId="{569C1A01-6FB5-43CE-ADCC-936728ACAC0D}"/>
          </ac:spMkLst>
        </pc:spChg>
        <pc:spChg chg="add">
          <ac:chgData name="Jason Torres" userId="ed8ce77b624df879" providerId="LiveId" clId="{3E058F53-15EA-4083-A5CA-D1378BD8F37C}" dt="2019-05-04T06:49:34.683" v="4307" actId="26606"/>
          <ac:spMkLst>
            <pc:docMk/>
            <pc:sldMk cId="4090409053" sldId="283"/>
            <ac:spMk id="31" creationId="{4038CB10-1F5C-4D54-9DF7-12586DE5B007}"/>
          </ac:spMkLst>
        </pc:spChg>
        <pc:spChg chg="add">
          <ac:chgData name="Jason Torres" userId="ed8ce77b624df879" providerId="LiveId" clId="{3E058F53-15EA-4083-A5CA-D1378BD8F37C}" dt="2019-05-04T06:49:34.683" v="4307" actId="26606"/>
          <ac:spMkLst>
            <pc:docMk/>
            <pc:sldMk cId="4090409053" sldId="283"/>
            <ac:spMk id="32" creationId="{73ED6512-6858-4552-B699-9A97FE9A4EA2}"/>
          </ac:spMkLst>
        </pc:spChg>
        <pc:picChg chg="add mod ord">
          <ac:chgData name="Jason Torres" userId="ed8ce77b624df879" providerId="LiveId" clId="{3E058F53-15EA-4083-A5CA-D1378BD8F37C}" dt="2019-05-04T06:49:34.683" v="4307" actId="26606"/>
          <ac:picMkLst>
            <pc:docMk/>
            <pc:sldMk cId="4090409053" sldId="283"/>
            <ac:picMk id="5" creationId="{A0B2DC98-0633-4166-83F6-1ECB4F076D06}"/>
          </ac:picMkLst>
        </pc:picChg>
        <pc:picChg chg="add del">
          <ac:chgData name="Jason Torres" userId="ed8ce77b624df879" providerId="LiveId" clId="{3E058F53-15EA-4083-A5CA-D1378BD8F37C}" dt="2019-05-04T06:49:15.062" v="4284" actId="26606"/>
          <ac:picMkLst>
            <pc:docMk/>
            <pc:sldMk cId="4090409053" sldId="283"/>
            <ac:picMk id="14" creationId="{EE09A529-E47C-4634-BB98-0A9526C372B4}"/>
          </ac:picMkLst>
        </pc:picChg>
        <pc:picChg chg="add del">
          <ac:chgData name="Jason Torres" userId="ed8ce77b624df879" providerId="LiveId" clId="{3E058F53-15EA-4083-A5CA-D1378BD8F37C}" dt="2019-05-04T06:49:31.441" v="4302" actId="26606"/>
          <ac:picMkLst>
            <pc:docMk/>
            <pc:sldMk cId="4090409053" sldId="283"/>
            <ac:picMk id="22" creationId="{EE09A529-E47C-4634-BB98-0A9526C372B4}"/>
          </ac:picMkLst>
        </pc:picChg>
        <pc:picChg chg="add del">
          <ac:chgData name="Jason Torres" userId="ed8ce77b624df879" providerId="LiveId" clId="{3E058F53-15EA-4083-A5CA-D1378BD8F37C}" dt="2019-05-04T06:49:34.658" v="4306" actId="26606"/>
          <ac:picMkLst>
            <pc:docMk/>
            <pc:sldMk cId="4090409053" sldId="283"/>
            <ac:picMk id="28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4T06:49:24.290" v="4296" actId="26606"/>
          <ac:cxnSpMkLst>
            <pc:docMk/>
            <pc:sldMk cId="4090409053" sldId="283"/>
            <ac:cxnSpMk id="8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4T06:49:11.909" v="4282" actId="26606"/>
          <ac:cxnSpMkLst>
            <pc:docMk/>
            <pc:sldMk cId="4090409053" sldId="283"/>
            <ac:cxnSpMk id="12" creationId="{20E3A342-4D61-4E3F-AF90-1AB42AEB96CC}"/>
          </ac:cxnSpMkLst>
        </pc:cxnChg>
        <pc:cxnChg chg="add del">
          <ac:chgData name="Jason Torres" userId="ed8ce77b624df879" providerId="LiveId" clId="{3E058F53-15EA-4083-A5CA-D1378BD8F37C}" dt="2019-05-04T06:49:29.345" v="4300" actId="26606"/>
          <ac:cxnSpMkLst>
            <pc:docMk/>
            <pc:sldMk cId="4090409053" sldId="283"/>
            <ac:cxnSpMk id="19" creationId="{67182200-4859-4C8D-BCBB-55B245C28BA3}"/>
          </ac:cxnSpMkLst>
        </pc:cxnChg>
        <pc:cxnChg chg="add del">
          <ac:chgData name="Jason Torres" userId="ed8ce77b624df879" providerId="LiveId" clId="{3E058F53-15EA-4083-A5CA-D1378BD8F37C}" dt="2019-05-04T06:49:18.243" v="4288" actId="26606"/>
          <ac:cxnSpMkLst>
            <pc:docMk/>
            <pc:sldMk cId="4090409053" sldId="283"/>
            <ac:cxnSpMk id="21" creationId="{67182200-4859-4C8D-BCBB-55B245C28BA3}"/>
          </ac:cxnSpMkLst>
        </pc:cxnChg>
      </pc:sldChg>
      <pc:sldChg chg="addSp delSp modSp add mod setBg setClrOvrMap">
        <pc:chgData name="Jason Torres" userId="ed8ce77b624df879" providerId="LiveId" clId="{3E058F53-15EA-4083-A5CA-D1378BD8F37C}" dt="2019-05-04T06:45:50.913" v="4277" actId="26606"/>
        <pc:sldMkLst>
          <pc:docMk/>
          <pc:sldMk cId="937113577" sldId="284"/>
        </pc:sldMkLst>
        <pc:spChg chg="mod">
          <ac:chgData name="Jason Torres" userId="ed8ce77b624df879" providerId="LiveId" clId="{3E058F53-15EA-4083-A5CA-D1378BD8F37C}" dt="2019-05-04T06:45:50.913" v="4277" actId="26606"/>
          <ac:spMkLst>
            <pc:docMk/>
            <pc:sldMk cId="937113577" sldId="284"/>
            <ac:spMk id="2" creationId="{1724F65A-3E93-4DA0-B9B2-7DB9F8971B78}"/>
          </ac:spMkLst>
        </pc:spChg>
        <pc:spChg chg="mod ord">
          <ac:chgData name="Jason Torres" userId="ed8ce77b624df879" providerId="LiveId" clId="{3E058F53-15EA-4083-A5CA-D1378BD8F37C}" dt="2019-05-04T06:45:50.913" v="4277" actId="26606"/>
          <ac:spMkLst>
            <pc:docMk/>
            <pc:sldMk cId="937113577" sldId="284"/>
            <ac:spMk id="3" creationId="{CE44BD30-6580-4FD7-860D-FE392308E179}"/>
          </ac:spMkLst>
        </pc:spChg>
        <pc:spChg chg="add del">
          <ac:chgData name="Jason Torres" userId="ed8ce77b624df879" providerId="LiveId" clId="{3E058F53-15EA-4083-A5CA-D1378BD8F37C}" dt="2019-05-04T06:45:42.474" v="4272" actId="26606"/>
          <ac:spMkLst>
            <pc:docMk/>
            <pc:sldMk cId="937113577" sldId="284"/>
            <ac:spMk id="7" creationId="{C5E6CFF1-2F42-4E10-9A97-F116F46F53FE}"/>
          </ac:spMkLst>
        </pc:spChg>
        <pc:spChg chg="add del">
          <ac:chgData name="Jason Torres" userId="ed8ce77b624df879" providerId="LiveId" clId="{3E058F53-15EA-4083-A5CA-D1378BD8F37C}" dt="2019-05-04T06:45:34.898" v="4266" actId="26606"/>
          <ac:spMkLst>
            <pc:docMk/>
            <pc:sldMk cId="937113577" sldId="284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45:48.833" v="4274" actId="26606"/>
          <ac:spMkLst>
            <pc:docMk/>
            <pc:sldMk cId="937113577" sldId="284"/>
            <ac:spMk id="11" creationId="{D227D8FB-85E6-4F0E-9F9E-A85A9E7DC282}"/>
          </ac:spMkLst>
        </pc:spChg>
        <pc:spChg chg="add del">
          <ac:chgData name="Jason Torres" userId="ed8ce77b624df879" providerId="LiveId" clId="{3E058F53-15EA-4083-A5CA-D1378BD8F37C}" dt="2019-05-04T06:45:34.898" v="4266" actId="26606"/>
          <ac:spMkLst>
            <pc:docMk/>
            <pc:sldMk cId="937113577" sldId="284"/>
            <ac:spMk id="12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4T06:45:48.833" v="4274" actId="26606"/>
          <ac:spMkLst>
            <pc:docMk/>
            <pc:sldMk cId="937113577" sldId="284"/>
            <ac:spMk id="13" creationId="{45991BFE-2E28-42F0-ABB2-4AA495629B22}"/>
          </ac:spMkLst>
        </pc:spChg>
        <pc:spChg chg="add del">
          <ac:chgData name="Jason Torres" userId="ed8ce77b624df879" providerId="LiveId" clId="{3E058F53-15EA-4083-A5CA-D1378BD8F37C}" dt="2019-05-04T06:45:36.656" v="4268" actId="26606"/>
          <ac:spMkLst>
            <pc:docMk/>
            <pc:sldMk cId="937113577" sldId="284"/>
            <ac:spMk id="14" creationId="{3CD9DF72-87A3-404E-A828-84CBF11A8303}"/>
          </ac:spMkLst>
        </pc:spChg>
        <pc:spChg chg="add del">
          <ac:chgData name="Jason Torres" userId="ed8ce77b624df879" providerId="LiveId" clId="{3E058F53-15EA-4083-A5CA-D1378BD8F37C}" dt="2019-05-04T06:45:50.887" v="4276" actId="26606"/>
          <ac:spMkLst>
            <pc:docMk/>
            <pc:sldMk cId="937113577" sldId="284"/>
            <ac:spMk id="17" creationId="{569C1A01-6FB5-43CE-ADCC-936728ACAC0D}"/>
          </ac:spMkLst>
        </pc:spChg>
        <pc:spChg chg="add">
          <ac:chgData name="Jason Torres" userId="ed8ce77b624df879" providerId="LiveId" clId="{3E058F53-15EA-4083-A5CA-D1378BD8F37C}" dt="2019-05-04T06:45:50.913" v="4277" actId="26606"/>
          <ac:spMkLst>
            <pc:docMk/>
            <pc:sldMk cId="937113577" sldId="284"/>
            <ac:spMk id="19" creationId="{D227D8FB-85E6-4F0E-9F9E-A85A9E7DC282}"/>
          </ac:spMkLst>
        </pc:spChg>
        <pc:spChg chg="add">
          <ac:chgData name="Jason Torres" userId="ed8ce77b624df879" providerId="LiveId" clId="{3E058F53-15EA-4083-A5CA-D1378BD8F37C}" dt="2019-05-04T06:45:50.913" v="4277" actId="26606"/>
          <ac:spMkLst>
            <pc:docMk/>
            <pc:sldMk cId="937113577" sldId="284"/>
            <ac:spMk id="20" creationId="{45991BFE-2E28-42F0-ABB2-4AA495629B22}"/>
          </ac:spMkLst>
        </pc:spChg>
        <pc:picChg chg="add mod ord">
          <ac:chgData name="Jason Torres" userId="ed8ce77b624df879" providerId="LiveId" clId="{3E058F53-15EA-4083-A5CA-D1378BD8F37C}" dt="2019-05-04T06:45:50.913" v="4277" actId="26606"/>
          <ac:picMkLst>
            <pc:docMk/>
            <pc:sldMk cId="937113577" sldId="284"/>
            <ac:picMk id="5" creationId="{B4B8B73C-A27F-4BB4-97A3-09EADCC68DB2}"/>
          </ac:picMkLst>
        </pc:picChg>
        <pc:picChg chg="add del">
          <ac:chgData name="Jason Torres" userId="ed8ce77b624df879" providerId="LiveId" clId="{3E058F53-15EA-4083-A5CA-D1378BD8F37C}" dt="2019-05-04T06:45:50.887" v="4276" actId="26606"/>
          <ac:picMkLst>
            <pc:docMk/>
            <pc:sldMk cId="937113577" sldId="284"/>
            <ac:picMk id="16" creationId="{EE09A529-E47C-4634-BB98-0A9526C372B4}"/>
          </ac:picMkLst>
        </pc:picChg>
        <pc:cxnChg chg="add del">
          <ac:chgData name="Jason Torres" userId="ed8ce77b624df879" providerId="LiveId" clId="{3E058F53-15EA-4083-A5CA-D1378BD8F37C}" dt="2019-05-04T06:45:42.474" v="4272" actId="26606"/>
          <ac:cxnSpMkLst>
            <pc:docMk/>
            <pc:sldMk cId="937113577" sldId="284"/>
            <ac:cxnSpMk id="8" creationId="{67182200-4859-4C8D-BCBB-55B245C28BA3}"/>
          </ac:cxnSpMkLst>
        </pc:cxnChg>
        <pc:cxnChg chg="add del">
          <ac:chgData name="Jason Torres" userId="ed8ce77b624df879" providerId="LiveId" clId="{3E058F53-15EA-4083-A5CA-D1378BD8F37C}" dt="2019-05-04T06:45:36.656" v="4268" actId="26606"/>
          <ac:cxnSpMkLst>
            <pc:docMk/>
            <pc:sldMk cId="937113577" sldId="284"/>
            <ac:cxnSpMk id="15" creationId="{20E3A342-4D61-4E3F-AF90-1AB42AEB96CC}"/>
          </ac:cxnSpMkLst>
        </pc:cxnChg>
      </pc:sldChg>
      <pc:sldChg chg="addSp delSp modSp add mod setBg">
        <pc:chgData name="Jason Torres" userId="ed8ce77b624df879" providerId="LiveId" clId="{3E058F53-15EA-4083-A5CA-D1378BD8F37C}" dt="2019-05-04T06:53:38.677" v="4337" actId="26606"/>
        <pc:sldMkLst>
          <pc:docMk/>
          <pc:sldMk cId="2586846561" sldId="285"/>
        </pc:sldMkLst>
        <pc:spChg chg="mod">
          <ac:chgData name="Jason Torres" userId="ed8ce77b624df879" providerId="LiveId" clId="{3E058F53-15EA-4083-A5CA-D1378BD8F37C}" dt="2019-05-04T06:53:38.677" v="4337" actId="26606"/>
          <ac:spMkLst>
            <pc:docMk/>
            <pc:sldMk cId="2586846561" sldId="285"/>
            <ac:spMk id="2" creationId="{2B8735D7-1DA6-4DBE-BCFB-7A9744B9A1C7}"/>
          </ac:spMkLst>
        </pc:spChg>
        <pc:spChg chg="mod ord">
          <ac:chgData name="Jason Torres" userId="ed8ce77b624df879" providerId="LiveId" clId="{3E058F53-15EA-4083-A5CA-D1378BD8F37C}" dt="2019-05-04T06:53:38.677" v="4337" actId="26606"/>
          <ac:spMkLst>
            <pc:docMk/>
            <pc:sldMk cId="2586846561" sldId="285"/>
            <ac:spMk id="3" creationId="{EB668BB9-D1C5-4DB9-ABBE-05ACE02B72BC}"/>
          </ac:spMkLst>
        </pc:spChg>
        <pc:spChg chg="add del">
          <ac:chgData name="Jason Torres" userId="ed8ce77b624df879" providerId="LiveId" clId="{3E058F53-15EA-4083-A5CA-D1378BD8F37C}" dt="2019-05-04T06:53:38.649" v="4336" actId="26606"/>
          <ac:spMkLst>
            <pc:docMk/>
            <pc:sldMk cId="2586846561" sldId="285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4T06:53:38.649" v="4336" actId="26606"/>
          <ac:spMkLst>
            <pc:docMk/>
            <pc:sldMk cId="2586846561" sldId="285"/>
            <ac:spMk id="12" creationId="{73ED6512-6858-4552-B699-9A97FE9A4EA2}"/>
          </ac:spMkLst>
        </pc:spChg>
        <pc:spChg chg="add">
          <ac:chgData name="Jason Torres" userId="ed8ce77b624df879" providerId="LiveId" clId="{3E058F53-15EA-4083-A5CA-D1378BD8F37C}" dt="2019-05-04T06:53:38.677" v="4337" actId="26606"/>
          <ac:spMkLst>
            <pc:docMk/>
            <pc:sldMk cId="2586846561" sldId="285"/>
            <ac:spMk id="15" creationId="{569C1A01-6FB5-43CE-ADCC-936728ACAC0D}"/>
          </ac:spMkLst>
        </pc:spChg>
        <pc:picChg chg="add mod ord">
          <ac:chgData name="Jason Torres" userId="ed8ce77b624df879" providerId="LiveId" clId="{3E058F53-15EA-4083-A5CA-D1378BD8F37C}" dt="2019-05-04T06:53:38.677" v="4337" actId="26606"/>
          <ac:picMkLst>
            <pc:docMk/>
            <pc:sldMk cId="2586846561" sldId="285"/>
            <ac:picMk id="5" creationId="{184E5120-A768-46BB-94E7-B88AABE7A1B7}"/>
          </ac:picMkLst>
        </pc:picChg>
        <pc:picChg chg="add">
          <ac:chgData name="Jason Torres" userId="ed8ce77b624df879" providerId="LiveId" clId="{3E058F53-15EA-4083-A5CA-D1378BD8F37C}" dt="2019-05-04T06:53:38.677" v="4337" actId="26606"/>
          <ac:picMkLst>
            <pc:docMk/>
            <pc:sldMk cId="2586846561" sldId="285"/>
            <ac:picMk id="14" creationId="{EE09A529-E47C-4634-BB98-0A9526C372B4}"/>
          </ac:picMkLst>
        </pc:picChg>
      </pc:sldChg>
      <pc:sldChg chg="addSp delSp modSp add mod setBg setClrOvrMap">
        <pc:chgData name="Jason Torres" userId="ed8ce77b624df879" providerId="LiveId" clId="{3E058F53-15EA-4083-A5CA-D1378BD8F37C}" dt="2019-05-05T05:26:50.378" v="4792" actId="1076"/>
        <pc:sldMkLst>
          <pc:docMk/>
          <pc:sldMk cId="1685049270" sldId="286"/>
        </pc:sldMkLst>
        <pc:spChg chg="mod">
          <ac:chgData name="Jason Torres" userId="ed8ce77b624df879" providerId="LiveId" clId="{3E058F53-15EA-4083-A5CA-D1378BD8F37C}" dt="2019-05-05T05:26:35.401" v="4787" actId="26606"/>
          <ac:spMkLst>
            <pc:docMk/>
            <pc:sldMk cId="1685049270" sldId="286"/>
            <ac:spMk id="2" creationId="{57932E16-98E5-43E6-ADEC-AC6A8C09EB75}"/>
          </ac:spMkLst>
        </pc:spChg>
        <pc:spChg chg="mod ord">
          <ac:chgData name="Jason Torres" userId="ed8ce77b624df879" providerId="LiveId" clId="{3E058F53-15EA-4083-A5CA-D1378BD8F37C}" dt="2019-05-05T05:26:35.401" v="4787" actId="26606"/>
          <ac:spMkLst>
            <pc:docMk/>
            <pc:sldMk cId="1685049270" sldId="286"/>
            <ac:spMk id="3" creationId="{AA04519C-420E-4B8A-8674-3636160CCCF8}"/>
          </ac:spMkLst>
        </pc:spChg>
        <pc:spChg chg="add del">
          <ac:chgData name="Jason Torres" userId="ed8ce77b624df879" providerId="LiveId" clId="{3E058F53-15EA-4083-A5CA-D1378BD8F37C}" dt="2019-05-05T05:26:19.554" v="4776" actId="26606"/>
          <ac:spMkLst>
            <pc:docMk/>
            <pc:sldMk cId="1685049270" sldId="286"/>
            <ac:spMk id="10" creationId="{4038CB10-1F5C-4D54-9DF7-12586DE5B007}"/>
          </ac:spMkLst>
        </pc:spChg>
        <pc:spChg chg="add del">
          <ac:chgData name="Jason Torres" userId="ed8ce77b624df879" providerId="LiveId" clId="{3E058F53-15EA-4083-A5CA-D1378BD8F37C}" dt="2019-05-05T05:26:19.554" v="4776" actId="26606"/>
          <ac:spMkLst>
            <pc:docMk/>
            <pc:sldMk cId="1685049270" sldId="286"/>
            <ac:spMk id="12" creationId="{73ED6512-6858-4552-B699-9A97FE9A4EA2}"/>
          </ac:spMkLst>
        </pc:spChg>
        <pc:spChg chg="add del">
          <ac:chgData name="Jason Torres" userId="ed8ce77b624df879" providerId="LiveId" clId="{3E058F53-15EA-4083-A5CA-D1378BD8F37C}" dt="2019-05-05T05:26:24.593" v="4778" actId="26606"/>
          <ac:spMkLst>
            <pc:docMk/>
            <pc:sldMk cId="1685049270" sldId="286"/>
            <ac:spMk id="15" creationId="{569C1A01-6FB5-43CE-ADCC-936728ACAC0D}"/>
          </ac:spMkLst>
        </pc:spChg>
        <pc:spChg chg="add del">
          <ac:chgData name="Jason Torres" userId="ed8ce77b624df879" providerId="LiveId" clId="{3E058F53-15EA-4083-A5CA-D1378BD8F37C}" dt="2019-05-05T05:26:27.265" v="4780" actId="26606"/>
          <ac:spMkLst>
            <pc:docMk/>
            <pc:sldMk cId="1685049270" sldId="286"/>
            <ac:spMk id="17" creationId="{42A5316D-ED2F-4F89-B4B4-8D9240B1A348}"/>
          </ac:spMkLst>
        </pc:spChg>
        <pc:spChg chg="add del">
          <ac:chgData name="Jason Torres" userId="ed8ce77b624df879" providerId="LiveId" clId="{3E058F53-15EA-4083-A5CA-D1378BD8F37C}" dt="2019-05-05T05:26:29.404" v="4782" actId="26606"/>
          <ac:spMkLst>
            <pc:docMk/>
            <pc:sldMk cId="1685049270" sldId="286"/>
            <ac:spMk id="19" creationId="{867D4867-5BA7-4462-B2F6-A23F4A622AA7}"/>
          </ac:spMkLst>
        </pc:spChg>
        <pc:spChg chg="add del">
          <ac:chgData name="Jason Torres" userId="ed8ce77b624df879" providerId="LiveId" clId="{3E058F53-15EA-4083-A5CA-D1378BD8F37C}" dt="2019-05-05T05:26:32.365" v="4784" actId="26606"/>
          <ac:spMkLst>
            <pc:docMk/>
            <pc:sldMk cId="1685049270" sldId="286"/>
            <ac:spMk id="21" creationId="{C607803A-4E99-444E-94F7-8785CDDF5849}"/>
          </ac:spMkLst>
        </pc:spChg>
        <pc:spChg chg="add del">
          <ac:chgData name="Jason Torres" userId="ed8ce77b624df879" providerId="LiveId" clId="{3E058F53-15EA-4083-A5CA-D1378BD8F37C}" dt="2019-05-05T05:26:32.365" v="4784" actId="26606"/>
          <ac:spMkLst>
            <pc:docMk/>
            <pc:sldMk cId="1685049270" sldId="286"/>
            <ac:spMk id="22" creationId="{2989BE6A-C309-418E-8ADD-1616A980570D}"/>
          </ac:spMkLst>
        </pc:spChg>
        <pc:spChg chg="add del">
          <ac:chgData name="Jason Torres" userId="ed8ce77b624df879" providerId="LiveId" clId="{3E058F53-15EA-4083-A5CA-D1378BD8F37C}" dt="2019-05-05T05:26:35.378" v="4786" actId="26606"/>
          <ac:spMkLst>
            <pc:docMk/>
            <pc:sldMk cId="1685049270" sldId="286"/>
            <ac:spMk id="24" creationId="{F60FCA6E-0894-46CD-BD49-5955A51E0084}"/>
          </ac:spMkLst>
        </pc:spChg>
        <pc:spChg chg="add del">
          <ac:chgData name="Jason Torres" userId="ed8ce77b624df879" providerId="LiveId" clId="{3E058F53-15EA-4083-A5CA-D1378BD8F37C}" dt="2019-05-05T05:26:35.378" v="4786" actId="26606"/>
          <ac:spMkLst>
            <pc:docMk/>
            <pc:sldMk cId="1685049270" sldId="286"/>
            <ac:spMk id="25" creationId="{E78C6E4B-A1F1-4B6C-97EC-BE997495D6AC}"/>
          </ac:spMkLst>
        </pc:spChg>
        <pc:spChg chg="add">
          <ac:chgData name="Jason Torres" userId="ed8ce77b624df879" providerId="LiveId" clId="{3E058F53-15EA-4083-A5CA-D1378BD8F37C}" dt="2019-05-05T05:26:35.401" v="4787" actId="26606"/>
          <ac:spMkLst>
            <pc:docMk/>
            <pc:sldMk cId="1685049270" sldId="286"/>
            <ac:spMk id="27" creationId="{EE1FC7B4-E4A7-4452-B413-1A623E3A7230}"/>
          </ac:spMkLst>
        </pc:spChg>
        <pc:spChg chg="add">
          <ac:chgData name="Jason Torres" userId="ed8ce77b624df879" providerId="LiveId" clId="{3E058F53-15EA-4083-A5CA-D1378BD8F37C}" dt="2019-05-05T05:26:35.401" v="4787" actId="26606"/>
          <ac:spMkLst>
            <pc:docMk/>
            <pc:sldMk cId="1685049270" sldId="286"/>
            <ac:spMk id="28" creationId="{E0709AF0-24F0-4486-B189-BE6386BDB198}"/>
          </ac:spMkLst>
        </pc:spChg>
        <pc:spChg chg="add">
          <ac:chgData name="Jason Torres" userId="ed8ce77b624df879" providerId="LiveId" clId="{3E058F53-15EA-4083-A5CA-D1378BD8F37C}" dt="2019-05-05T05:26:35.401" v="4787" actId="26606"/>
          <ac:spMkLst>
            <pc:docMk/>
            <pc:sldMk cId="1685049270" sldId="286"/>
            <ac:spMk id="29" creationId="{FBE3B62F-5853-4A3C-B050-6186351A7176}"/>
          </ac:spMkLst>
        </pc:spChg>
        <pc:picChg chg="add mod ord">
          <ac:chgData name="Jason Torres" userId="ed8ce77b624df879" providerId="LiveId" clId="{3E058F53-15EA-4083-A5CA-D1378BD8F37C}" dt="2019-05-05T05:26:50.378" v="4792" actId="1076"/>
          <ac:picMkLst>
            <pc:docMk/>
            <pc:sldMk cId="1685049270" sldId="286"/>
            <ac:picMk id="5" creationId="{268A2D63-D65D-483B-B0B3-CAB1EE9E9894}"/>
          </ac:picMkLst>
        </pc:picChg>
        <pc:picChg chg="add del">
          <ac:chgData name="Jason Torres" userId="ed8ce77b624df879" providerId="LiveId" clId="{3E058F53-15EA-4083-A5CA-D1378BD8F37C}" dt="2019-05-05T05:26:24.593" v="4778" actId="26606"/>
          <ac:picMkLst>
            <pc:docMk/>
            <pc:sldMk cId="1685049270" sldId="286"/>
            <ac:picMk id="14" creationId="{EE09A529-E47C-4634-BB98-0A9526C372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EBAD-9972-4AF3-BC0B-9F7762646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E5238-BDC2-46D3-9CF1-4879783A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8DAC-9673-435D-8A68-7380C392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119E-B360-4D46-9288-1187CA03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F2FC-B35A-475E-801A-1F12DC71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89C6-2CF8-4686-BD2E-E1598231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5BA54-D11A-42A1-B94E-D4EF2A918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2CCF-3C62-4BFC-B373-A0364FFD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E3DE-1764-4F90-9DC7-55E41808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00F2-87E9-4FA8-A3ED-132FA856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550DC-EB9A-4238-ACD6-BCC906BA2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80D6F-CE78-464D-8C84-4B8C98473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959AF-D506-475E-A242-40A5D235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42C4F-653B-4E6D-9072-DE3108C0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5880-B528-4F61-8D6F-279BA592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ECC5-C5A1-4950-9C45-8C3BBD35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5BEA-6F3D-46F8-A6A5-CFF43F97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17E6-B1D9-427E-A93E-9E8E2E6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3654-58A2-4D70-91F5-FFA31EBC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97FB-552A-4CC8-8286-BD10FF2B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2BEE-1FFE-4C55-8452-50F3ED2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63F3D-7EA3-48B4-974A-84F452B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9CF5-B116-45EB-8039-FDFE9A80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A472-309D-43EC-B1F7-9AD68695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16BD-3AEE-4CEB-8C9D-69C914B5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0CC1-EC7A-4279-93BD-05E47C46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4A2F-BE4E-4C75-BCBE-B2D681DC2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FFABA-138B-41B9-9F7C-FBC5EFE56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959DD-419A-4DBC-A416-40A45861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5B911-A01A-492C-9561-F3E22646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0B2FC-BCE5-4B3E-AFB7-1193CDF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1D26-A07D-4289-8497-136EADE1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17326-650F-48C2-A32F-8C51FD4A3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083DF-C324-42C3-B178-919E80A56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784DD-7A93-4114-B4EA-341097C2F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A9DF4-B529-44DA-8424-D3F1118E0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9121E-25D2-4B3F-B36E-3C1B83F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C1C70-99D0-4C07-802A-B5E99B5C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03968-CDE6-4464-97AC-4F055F2D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8B11-A832-4FD2-ACD0-CD81AFA7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5FE7C-7164-421F-9450-9504238D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7760B-EEE5-4B3F-BBA7-93426E5F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95D08-0A1A-44C7-878F-41565000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7201A-9F61-4FBB-92D3-F8383C44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C6281-284B-41FC-9E96-93EF6579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346A1-9811-46D0-BB21-F98956FA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BD1D-2EAE-4A81-ADD0-1AACFA45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13FC-B42C-49B8-AAA3-25720F27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04454-7DA5-4B42-B54F-278BF5F92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4D55C-9BB0-4801-9E39-001AC6EA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14099-9A1E-4CFC-B923-376A7F41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5036D-22FD-4E83-BC24-838F12AC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61B1-714B-4A49-BEE0-755EC1CF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60147-573F-4736-BCA6-003A5FE76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0139-B8A7-421B-B194-B18EFD3DF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DE4CA-1DD2-4EE9-9F21-900865AD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9F36E-7B4C-4F4F-B8FA-40E19C28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1471-76D5-4D4E-9B04-E767CB5C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B2358-34A2-431C-ADC0-935A16A3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4F0F4-95D5-41C8-BC36-AE6D50D3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F1B12-981E-4BF7-B47D-44BD0991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1B-14F2-4FA9-B72E-1F25FC635715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DF6B3-6F9F-4D8B-A4DC-0716A5AFD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F397-9468-4D72-96E9-317CB670A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F93F-39A2-4F5D-B26A-739670DA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293BE-DDBB-4820-9870-6C10C17E0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2D76C-C382-4088-9673-022408F35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1707"/>
            <a:ext cx="9144000" cy="109839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</a:rPr>
              <a:t>Narrative in Video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3FB62-F7F5-4E39-8A61-C7BDE4DF2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8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By Jason Torres</a:t>
            </a:r>
          </a:p>
          <a:p>
            <a:r>
              <a:rPr lang="en-US" b="1" dirty="0">
                <a:solidFill>
                  <a:srgbClr val="FFFFFF"/>
                </a:solidFill>
              </a:rPr>
              <a:t>MAT 103</a:t>
            </a:r>
          </a:p>
        </p:txBody>
      </p:sp>
    </p:spTree>
    <p:extLst>
      <p:ext uri="{BB962C8B-B14F-4D97-AF65-F5344CB8AC3E}">
        <p14:creationId xmlns:p14="http://schemas.microsoft.com/office/powerpoint/2010/main" val="1688226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stage&#10;&#10;Description automatically generated">
            <a:extLst>
              <a:ext uri="{FF2B5EF4-FFF2-40B4-BE49-F238E27FC236}">
                <a16:creationId xmlns:a16="http://schemas.microsoft.com/office/drawing/2014/main" id="{B9967691-4369-4149-A3F1-FDACB5BC5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2" b="13227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F267-66A1-42D8-BDF2-E5D452D9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Immersion (Suspense of Disbelief)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8840-8203-4035-A943-609E3D94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“The experience of being transported to an elaborately simulated place is pleasurable in itself, regardless of the fantasy content.  We refer to this experience as immersion.  Immersion is a metaphorical term derived from the physical experience of being submerged in water.” – Janet Murray</a:t>
            </a:r>
          </a:p>
          <a:p>
            <a:r>
              <a:rPr lang="en-US" sz="1000">
                <a:solidFill>
                  <a:srgbClr val="000000"/>
                </a:solidFill>
              </a:rPr>
              <a:t>“The convention of the world must be consistent, even if they don’t match those of ‘meatspace’.” – Janet Murray</a:t>
            </a:r>
          </a:p>
          <a:p>
            <a:r>
              <a:rPr lang="en-US" sz="1000">
                <a:solidFill>
                  <a:srgbClr val="000000"/>
                </a:solidFill>
              </a:rPr>
              <a:t>This constant set of interactions means that a sense of flow is maintained through the virtual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43540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floor, wall, person&#10;&#10;Description automatically generated">
            <a:extLst>
              <a:ext uri="{FF2B5EF4-FFF2-40B4-BE49-F238E27FC236}">
                <a16:creationId xmlns:a16="http://schemas.microsoft.com/office/drawing/2014/main" id="{23A75E3E-4A3F-41C1-9E3D-C650303CE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1D7F-1DB4-4DC3-9926-38FB61EB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3429000"/>
            <a:ext cx="10515600" cy="1401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“If we could someday make holographic adventures as compelling as Lucy Davenport, would the power of such a vividly realized fantasy world destroy our grip on the actual world?” – Janet Murray</a:t>
            </a:r>
          </a:p>
        </p:txBody>
      </p:sp>
    </p:spTree>
    <p:extLst>
      <p:ext uri="{BB962C8B-B14F-4D97-AF65-F5344CB8AC3E}">
        <p14:creationId xmlns:p14="http://schemas.microsoft.com/office/powerpoint/2010/main" val="57585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A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53408-1D98-449A-AF66-F985C347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Narrative in Video Games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7293B-194A-4EFD-8313-1DDD5E596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1" r="-1" b="2718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41E5-09D2-4814-8E59-0BFEB3AA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It is more simple to tell a complex &amp; complicated story though as a gaming medium.</a:t>
            </a:r>
          </a:p>
          <a:p>
            <a:r>
              <a:rPr lang="en-US" sz="2000">
                <a:solidFill>
                  <a:srgbClr val="FFFFFF"/>
                </a:solidFill>
              </a:rPr>
              <a:t>Gaming medium contains still images, moving images, audio, three-dimensional(3d) and navigable space. </a:t>
            </a:r>
          </a:p>
          <a:p>
            <a:r>
              <a:rPr lang="en-US" sz="2000">
                <a:solidFill>
                  <a:srgbClr val="FFFFFF"/>
                </a:solidFill>
              </a:rPr>
              <a:t>Although the narrative in gaming maybe weak, it creates the sense of total simulation through the player’s decisions.</a:t>
            </a:r>
          </a:p>
        </p:txBody>
      </p:sp>
    </p:spTree>
    <p:extLst>
      <p:ext uri="{BB962C8B-B14F-4D97-AF65-F5344CB8AC3E}">
        <p14:creationId xmlns:p14="http://schemas.microsoft.com/office/powerpoint/2010/main" val="251984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4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0A953-C74C-407D-8985-D5DCCD61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4 Popular Video Games Genres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6123E-3096-4616-A066-BE00DC0E4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4B35-D6AF-4305-8BE6-CE8108DA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First Person Shooter (FPS)</a:t>
            </a:r>
          </a:p>
          <a:p>
            <a:r>
              <a:rPr lang="en-US" sz="2000">
                <a:solidFill>
                  <a:srgbClr val="FFFFFF"/>
                </a:solidFill>
              </a:rPr>
              <a:t>Massively Multiplayer Online Role-Playing Game (MMORPG)</a:t>
            </a:r>
          </a:p>
          <a:p>
            <a:r>
              <a:rPr lang="en-US" sz="2000">
                <a:solidFill>
                  <a:srgbClr val="FFFFFF"/>
                </a:solidFill>
              </a:rPr>
              <a:t>Platformer</a:t>
            </a:r>
          </a:p>
          <a:p>
            <a:r>
              <a:rPr lang="en-US" sz="2000">
                <a:solidFill>
                  <a:srgbClr val="FFFFFF"/>
                </a:solidFill>
              </a:rPr>
              <a:t>Real Time Strategy (RTS)</a:t>
            </a:r>
          </a:p>
        </p:txBody>
      </p:sp>
    </p:spTree>
    <p:extLst>
      <p:ext uri="{BB962C8B-B14F-4D97-AF65-F5344CB8AC3E}">
        <p14:creationId xmlns:p14="http://schemas.microsoft.com/office/powerpoint/2010/main" val="358939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transport&#10;&#10;Description automatically generated">
            <a:extLst>
              <a:ext uri="{FF2B5EF4-FFF2-40B4-BE49-F238E27FC236}">
                <a16:creationId xmlns:a16="http://schemas.microsoft.com/office/drawing/2014/main" id="{43F8100F-F6ED-496B-80CA-91A66E5DB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2" b="7057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072E8-13B0-43DA-8414-9CE9736B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First Person Shooter (FPS)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4997-BA26-48F9-B7AE-C1A5EA57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Competition – You seek out to “kill” the opponents to become the winner of the game or match.</a:t>
            </a:r>
          </a:p>
          <a:p>
            <a:r>
              <a:rPr lang="en-US" sz="1700">
                <a:solidFill>
                  <a:srgbClr val="000000"/>
                </a:solidFill>
              </a:rPr>
              <a:t>Comradery – You have a sense of togetherness and bound with your teammates like real life veterans. </a:t>
            </a:r>
          </a:p>
        </p:txBody>
      </p:sp>
    </p:spTree>
    <p:extLst>
      <p:ext uri="{BB962C8B-B14F-4D97-AF65-F5344CB8AC3E}">
        <p14:creationId xmlns:p14="http://schemas.microsoft.com/office/powerpoint/2010/main" val="426147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3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5F743-79E7-4C32-833C-C4F11E3C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Massively Multiplayer Online Role-Playing Game</a:t>
            </a:r>
          </a:p>
        </p:txBody>
      </p:sp>
      <p:pic>
        <p:nvPicPr>
          <p:cNvPr id="5" name="Picture 4" descr="A picture containing tree&#10;&#10;Description automatically generated">
            <a:extLst>
              <a:ext uri="{FF2B5EF4-FFF2-40B4-BE49-F238E27FC236}">
                <a16:creationId xmlns:a16="http://schemas.microsoft.com/office/drawing/2014/main" id="{A0B2DC98-0633-4166-83F6-1ECB4F07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578B-4F4A-48CF-B065-38DABD44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Communication Skills – You interactive with other players in game all across the world in real time.</a:t>
            </a:r>
          </a:p>
        </p:txBody>
      </p:sp>
    </p:spTree>
    <p:extLst>
      <p:ext uri="{BB962C8B-B14F-4D97-AF65-F5344CB8AC3E}">
        <p14:creationId xmlns:p14="http://schemas.microsoft.com/office/powerpoint/2010/main" val="409040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B4B8B73C-A27F-4BB4-97A3-09EADCC68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4F65A-3E93-4DA0-B9B2-7DB9F897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162" y="425148"/>
            <a:ext cx="4707837" cy="1043409"/>
          </a:xfrm>
        </p:spPr>
        <p:txBody>
          <a:bodyPr>
            <a:normAutofit/>
          </a:bodyPr>
          <a:lstStyle/>
          <a:p>
            <a:r>
              <a:rPr lang="en-US" sz="3600"/>
              <a:t>Platformer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BD30-6580-4FD7-860D-FE392308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163" y="1614309"/>
            <a:ext cx="4435712" cy="2461302"/>
          </a:xfrm>
        </p:spPr>
        <p:txBody>
          <a:bodyPr anchor="t">
            <a:normAutofit/>
          </a:bodyPr>
          <a:lstStyle/>
          <a:p>
            <a:r>
              <a:rPr lang="en-US" sz="1800"/>
              <a:t>Problem solving skills – Usually contains puzzles to advance through the story and completing puzzles has the sense of accomplishment. </a:t>
            </a:r>
          </a:p>
        </p:txBody>
      </p:sp>
    </p:spTree>
    <p:extLst>
      <p:ext uri="{BB962C8B-B14F-4D97-AF65-F5344CB8AC3E}">
        <p14:creationId xmlns:p14="http://schemas.microsoft.com/office/powerpoint/2010/main" val="93711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bubble&#10;&#10;Description automatically generated">
            <a:extLst>
              <a:ext uri="{FF2B5EF4-FFF2-40B4-BE49-F238E27FC236}">
                <a16:creationId xmlns:a16="http://schemas.microsoft.com/office/drawing/2014/main" id="{184E5120-A768-46BB-94E7-B88AABE7A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23948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735D7-1DA6-4DBE-BCFB-7A9744B9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Real Time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68BB9-D1C5-4DB9-ABBE-05ACE02B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Strategy analytics – You build and devise strategies in real time to be able to defeat your opponent.</a:t>
            </a:r>
          </a:p>
        </p:txBody>
      </p:sp>
    </p:spTree>
    <p:extLst>
      <p:ext uri="{BB962C8B-B14F-4D97-AF65-F5344CB8AC3E}">
        <p14:creationId xmlns:p14="http://schemas.microsoft.com/office/powerpoint/2010/main" val="258684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2E16-98E5-43E6-ADEC-AC6A8C09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Conclusion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519C-420E-4B8A-8674-3636160C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en-US" sz="2000"/>
              <a:t>I think it’s a very important thing to have in video games which we rarely realize that all video games have narrative.</a:t>
            </a:r>
          </a:p>
          <a:p>
            <a:r>
              <a:rPr lang="en-US" sz="2000"/>
              <a:t>Even Janet Murray famously suggested that even Tetris had a narrative experience, which it was a “symbolic drama” that immersed its players in an abstracted version of the frantic busywork of postindustrial modernity.</a:t>
            </a:r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68A2D63-D65D-483B-B0B3-CAB1EE9E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53" y="1434760"/>
            <a:ext cx="5690754" cy="39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4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5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E65C9-4C8B-48B7-9CF5-E6133A5B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Janet Murray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3D7EDCF8-D810-40B3-B1C2-F4F906545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2A21-9198-46DF-8912-7CB0FA615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Professor at Georgia Institute of Technology</a:t>
            </a:r>
          </a:p>
          <a:p>
            <a:r>
              <a:rPr lang="en-US" sz="2000">
                <a:solidFill>
                  <a:srgbClr val="FFFFFF"/>
                </a:solidFill>
              </a:rPr>
              <a:t>Hamlet on the HOLOdeck: The Future of Narrative in Cyberspace (1997)</a:t>
            </a:r>
          </a:p>
        </p:txBody>
      </p:sp>
    </p:spTree>
    <p:extLst>
      <p:ext uri="{BB962C8B-B14F-4D97-AF65-F5344CB8AC3E}">
        <p14:creationId xmlns:p14="http://schemas.microsoft.com/office/powerpoint/2010/main" val="28421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C7667-73AA-4336-93BA-75FBA4AFD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8340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91D0441-7EDE-41D2-BEA8-E29713C7B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20024" b="-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1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91BB1-886A-4D7A-A272-A9618FC9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en-US" sz="3600"/>
              <a:t>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7B1D-E405-4A2B-A68B-83B8ACBA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en-US" sz="1800"/>
              <a:t>The presentation of a story (a fixed sequence of events) by the way of discourse.</a:t>
            </a:r>
          </a:p>
          <a:p>
            <a:r>
              <a:rPr lang="en-US" sz="1800"/>
              <a:t>Murray says that computers are “A new medium for storytelling”</a:t>
            </a:r>
          </a:p>
        </p:txBody>
      </p:sp>
    </p:spTree>
    <p:extLst>
      <p:ext uri="{BB962C8B-B14F-4D97-AF65-F5344CB8AC3E}">
        <p14:creationId xmlns:p14="http://schemas.microsoft.com/office/powerpoint/2010/main" val="274106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8A115F93-5939-4843-95C4-098AF26E7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b="1208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val 2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F864A-84A8-43A2-B9E5-DC1BE15C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Murray’s Two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9EAD-DD01-46D6-BB37-D4010CC7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Janet Murray says there are two possible visions of the future of our world.</a:t>
            </a:r>
          </a:p>
          <a:p>
            <a:r>
              <a:rPr lang="en-US" sz="1800">
                <a:solidFill>
                  <a:srgbClr val="000000"/>
                </a:solidFill>
              </a:rPr>
              <a:t>The first being a UTOPIAN future</a:t>
            </a:r>
          </a:p>
          <a:p>
            <a:r>
              <a:rPr lang="en-US" sz="1800">
                <a:solidFill>
                  <a:srgbClr val="000000"/>
                </a:solidFill>
              </a:rPr>
              <a:t>The second being a DYSTOPIAN future</a:t>
            </a:r>
          </a:p>
        </p:txBody>
      </p:sp>
    </p:spTree>
    <p:extLst>
      <p:ext uri="{BB962C8B-B14F-4D97-AF65-F5344CB8AC3E}">
        <p14:creationId xmlns:p14="http://schemas.microsoft.com/office/powerpoint/2010/main" val="394869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3DF88-7D9B-42D2-931C-D060A38A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Utopia</a:t>
            </a:r>
          </a:p>
        </p:txBody>
      </p:sp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9AABF85C-4FF3-49D3-B80D-A51B99820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7FDB-5067-4F0E-9561-687D5062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Technology used to benefit the people</a:t>
            </a:r>
          </a:p>
          <a:p>
            <a:r>
              <a:rPr lang="en-US" sz="2000">
                <a:solidFill>
                  <a:srgbClr val="FFFFFF"/>
                </a:solidFill>
              </a:rPr>
              <a:t>Peace and love</a:t>
            </a:r>
          </a:p>
          <a:p>
            <a:r>
              <a:rPr lang="en-US" sz="2000">
                <a:solidFill>
                  <a:srgbClr val="FFFFFF"/>
                </a:solidFill>
              </a:rPr>
              <a:t>Have found cures for all deceases and illness</a:t>
            </a:r>
          </a:p>
          <a:p>
            <a:r>
              <a:rPr lang="en-US" sz="2000">
                <a:solidFill>
                  <a:srgbClr val="FFFFFF"/>
                </a:solidFill>
              </a:rPr>
              <a:t>Where the environment is flourishing </a:t>
            </a:r>
          </a:p>
        </p:txBody>
      </p:sp>
    </p:spTree>
    <p:extLst>
      <p:ext uri="{BB962C8B-B14F-4D97-AF65-F5344CB8AC3E}">
        <p14:creationId xmlns:p14="http://schemas.microsoft.com/office/powerpoint/2010/main" val="2356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3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9FA66-3F71-4EB1-8E33-7CD541FF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Dystopia</a:t>
            </a:r>
          </a:p>
        </p:txBody>
      </p:sp>
      <p:pic>
        <p:nvPicPr>
          <p:cNvPr id="5" name="Picture 4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65852052-7AF8-4E61-83EB-461EDF467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334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399E5-00E6-4EB3-BE86-CA9F1FEB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Technology used to control and dominate</a:t>
            </a:r>
          </a:p>
          <a:p>
            <a:r>
              <a:rPr lang="en-US" sz="2000">
                <a:solidFill>
                  <a:srgbClr val="FFFFFF"/>
                </a:solidFill>
              </a:rPr>
              <a:t>Usually in a grimy metropolis where there is no nature in sight.</a:t>
            </a:r>
          </a:p>
          <a:p>
            <a:r>
              <a:rPr lang="en-US" sz="2000">
                <a:solidFill>
                  <a:srgbClr val="FFFFFF"/>
                </a:solidFill>
              </a:rPr>
              <a:t>Usually taken place in a post-apocalyptic world </a:t>
            </a:r>
          </a:p>
        </p:txBody>
      </p:sp>
    </p:spTree>
    <p:extLst>
      <p:ext uri="{BB962C8B-B14F-4D97-AF65-F5344CB8AC3E}">
        <p14:creationId xmlns:p14="http://schemas.microsoft.com/office/powerpoint/2010/main" val="98646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A5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26975-604E-4B38-B787-2D36D148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Janet Murray’s 3 Areas of Understanding</a:t>
            </a:r>
          </a:p>
        </p:txBody>
      </p:sp>
      <p:pic>
        <p:nvPicPr>
          <p:cNvPr id="7" name="Picture 6" descr="A person standing on a beach&#10;&#10;Description automatically generated">
            <a:extLst>
              <a:ext uri="{FF2B5EF4-FFF2-40B4-BE49-F238E27FC236}">
                <a16:creationId xmlns:a16="http://schemas.microsoft.com/office/drawing/2014/main" id="{D5B77669-6934-4D37-BED4-622E91268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r="1" b="421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868A-1499-4608-BC02-0D22F671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Agency (Interactivity)</a:t>
            </a:r>
          </a:p>
          <a:p>
            <a:r>
              <a:rPr lang="en-US" sz="2000">
                <a:solidFill>
                  <a:srgbClr val="FFFFFF"/>
                </a:solidFill>
              </a:rPr>
              <a:t>Transformation (Identification)</a:t>
            </a:r>
          </a:p>
          <a:p>
            <a:r>
              <a:rPr lang="en-US" sz="2000">
                <a:solidFill>
                  <a:srgbClr val="FFFFFF"/>
                </a:solidFill>
              </a:rPr>
              <a:t>Immersion (Suspension of Disbelief)</a:t>
            </a:r>
          </a:p>
        </p:txBody>
      </p:sp>
    </p:spTree>
    <p:extLst>
      <p:ext uri="{BB962C8B-B14F-4D97-AF65-F5344CB8AC3E}">
        <p14:creationId xmlns:p14="http://schemas.microsoft.com/office/powerpoint/2010/main" val="29223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imming, water sport, person&#10;&#10;Description automatically generated">
            <a:extLst>
              <a:ext uri="{FF2B5EF4-FFF2-40B4-BE49-F238E27FC236}">
                <a16:creationId xmlns:a16="http://schemas.microsoft.com/office/drawing/2014/main" id="{A983C44F-7669-4BA7-8494-3CA3982C3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 b="1866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3CBF5-34E8-4683-89F1-77ED0D1E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Agency (Interactivity)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BB77-E7D1-443F-8E83-879A3A06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“Agency is the satisfying power to take meaningful action and see the results of our decisions and choices.” – Janet Murray</a:t>
            </a:r>
          </a:p>
          <a:p>
            <a:r>
              <a:rPr lang="en-US" sz="1800">
                <a:solidFill>
                  <a:srgbClr val="000000"/>
                </a:solidFill>
              </a:rPr>
              <a:t>Agency is the feeling that the user has an effect on the virtual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93324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ground, sky&#10;&#10;Description automatically generated">
            <a:extLst>
              <a:ext uri="{FF2B5EF4-FFF2-40B4-BE49-F238E27FC236}">
                <a16:creationId xmlns:a16="http://schemas.microsoft.com/office/drawing/2014/main" id="{9B5F1F25-B18E-4E4D-A7CC-7A08E7D3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8" b="257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D12E-5530-4746-811A-6610B02A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Transformation (Identification)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9628-0ED5-4EC4-AF8F-5FFEB838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“It (the computer) makes us eager for masquerade, eager to pick up the joystick and become a cowboy or space fighter” – Janet Murray</a:t>
            </a:r>
          </a:p>
          <a:p>
            <a:r>
              <a:rPr lang="en-US" sz="1700">
                <a:solidFill>
                  <a:srgbClr val="000000"/>
                </a:solidFill>
              </a:rPr>
              <a:t>Transformation refers to the computers ability to create and simulate an environment to roleplay. </a:t>
            </a:r>
          </a:p>
        </p:txBody>
      </p:sp>
    </p:spTree>
    <p:extLst>
      <p:ext uri="{BB962C8B-B14F-4D97-AF65-F5344CB8AC3E}">
        <p14:creationId xmlns:p14="http://schemas.microsoft.com/office/powerpoint/2010/main" val="72187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642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Narrative in Video Games</vt:lpstr>
      <vt:lpstr>Janet Murray </vt:lpstr>
      <vt:lpstr>Narrative</vt:lpstr>
      <vt:lpstr>Murray’s Two Futures</vt:lpstr>
      <vt:lpstr>Utopia</vt:lpstr>
      <vt:lpstr>Dystopia</vt:lpstr>
      <vt:lpstr>Janet Murray’s 3 Areas of Understanding</vt:lpstr>
      <vt:lpstr>Agency (Interactivity)</vt:lpstr>
      <vt:lpstr>Transformation (Identification)</vt:lpstr>
      <vt:lpstr>Immersion (Suspense of Disbelief)</vt:lpstr>
      <vt:lpstr>PowerPoint Presentation</vt:lpstr>
      <vt:lpstr>Narrative in Video Games </vt:lpstr>
      <vt:lpstr>4 Popular Video Games Genres</vt:lpstr>
      <vt:lpstr>First Person Shooter (FPS)</vt:lpstr>
      <vt:lpstr>Massively Multiplayer Online Role-Playing Game</vt:lpstr>
      <vt:lpstr>Platformer</vt:lpstr>
      <vt:lpstr>Real Time Strategy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in Video Games</dc:title>
  <dc:creator>Jason Torres</dc:creator>
  <cp:lastModifiedBy>Jason Torres</cp:lastModifiedBy>
  <cp:revision>1</cp:revision>
  <dcterms:created xsi:type="dcterms:W3CDTF">2019-05-05T05:28:29Z</dcterms:created>
  <dcterms:modified xsi:type="dcterms:W3CDTF">2019-05-05T05:31:44Z</dcterms:modified>
</cp:coreProperties>
</file>